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8" r:id="rId1"/>
    <p:sldMasterId id="2147483661" r:id="rId2"/>
  </p:sldMasterIdLst>
  <p:sldIdLst>
    <p:sldId id="256" r:id="rId3"/>
    <p:sldId id="257" r:id="rId4"/>
    <p:sldId id="279" r:id="rId5"/>
    <p:sldId id="280" r:id="rId6"/>
    <p:sldId id="260" r:id="rId7"/>
    <p:sldId id="263" r:id="rId8"/>
    <p:sldId id="258" r:id="rId9"/>
    <p:sldId id="259" r:id="rId10"/>
    <p:sldId id="261" r:id="rId11"/>
    <p:sldId id="262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6" r:id="rId20"/>
    <p:sldId id="277" r:id="rId21"/>
    <p:sldId id="271" r:id="rId22"/>
    <p:sldId id="289" r:id="rId23"/>
    <p:sldId id="285" r:id="rId24"/>
    <p:sldId id="278" r:id="rId25"/>
    <p:sldId id="283" r:id="rId26"/>
    <p:sldId id="284" r:id="rId27"/>
    <p:sldId id="286" r:id="rId28"/>
    <p:sldId id="287" r:id="rId29"/>
    <p:sldId id="272" r:id="rId30"/>
    <p:sldId id="273" r:id="rId31"/>
    <p:sldId id="275" r:id="rId32"/>
    <p:sldId id="281" r:id="rId33"/>
    <p:sldId id="288" r:id="rId34"/>
    <p:sldId id="282" r:id="rId35"/>
    <p:sldId id="290" r:id="rId36"/>
    <p:sldId id="291" r:id="rId37"/>
    <p:sldId id="292" r:id="rId38"/>
    <p:sldId id="293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D6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7F800B-170F-3CF5-B1D1-E6532FA5D987}" v="495" dt="2021-04-27T14:52:55.841"/>
    <p1510:client id="{6B95F439-9612-FCC0-B3FA-FD81E216AF42}" v="387" dt="2021-05-01T09:41:39.304"/>
    <p1510:client id="{AA79EFDA-30AB-1B54-8843-7C416F3BA1F6}" v="4265" dt="2021-04-27T13:53:22.257"/>
    <p1510:client id="{B6C2F001-C6B2-CFB2-0606-15526CD90D16}" v="1405" dt="2021-04-26T10:47:38.269"/>
    <p1510:client id="{DE06C29F-40F0-B000-F7B5-C8CBCFA8CB03}" v="6" dt="2021-04-26T12:57:38.065"/>
    <p1510:client id="{F6EEE3FC-87C1-48CD-915E-7B330791636A}" v="1" dt="2021-04-26T10:07:46.6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1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rana Babić" userId="S::gorana.babic1@skole.hr::d9f6b7f6-e9fb-406a-ae95-3402af4f061a" providerId="AD" clId="Web-{B6C2F001-C6B2-CFB2-0606-15526CD90D16}"/>
    <pc:docChg chg="addSld modSld sldOrd">
      <pc:chgData name="Gorana Babić" userId="S::gorana.babic1@skole.hr::d9f6b7f6-e9fb-406a-ae95-3402af4f061a" providerId="AD" clId="Web-{B6C2F001-C6B2-CFB2-0606-15526CD90D16}" dt="2021-04-26T10:47:38.269" v="698" actId="20577"/>
      <pc:docMkLst>
        <pc:docMk/>
      </pc:docMkLst>
      <pc:sldChg chg="modSp">
        <pc:chgData name="Gorana Babić" userId="S::gorana.babic1@skole.hr::d9f6b7f6-e9fb-406a-ae95-3402af4f061a" providerId="AD" clId="Web-{B6C2F001-C6B2-CFB2-0606-15526CD90D16}" dt="2021-04-26T10:20:42.730" v="75" actId="20577"/>
        <pc:sldMkLst>
          <pc:docMk/>
          <pc:sldMk cId="1089529553" sldId="256"/>
        </pc:sldMkLst>
        <pc:spChg chg="mod">
          <ac:chgData name="Gorana Babić" userId="S::gorana.babic1@skole.hr::d9f6b7f6-e9fb-406a-ae95-3402af4f061a" providerId="AD" clId="Web-{B6C2F001-C6B2-CFB2-0606-15526CD90D16}" dt="2021-04-26T10:20:20.651" v="31" actId="20577"/>
          <ac:spMkLst>
            <pc:docMk/>
            <pc:sldMk cId="1089529553" sldId="256"/>
            <ac:spMk id="2" creationId="{00000000-0000-0000-0000-000000000000}"/>
          </ac:spMkLst>
        </pc:spChg>
        <pc:spChg chg="mod">
          <ac:chgData name="Gorana Babić" userId="S::gorana.babic1@skole.hr::d9f6b7f6-e9fb-406a-ae95-3402af4f061a" providerId="AD" clId="Web-{B6C2F001-C6B2-CFB2-0606-15526CD90D16}" dt="2021-04-26T10:20:42.730" v="75" actId="20577"/>
          <ac:spMkLst>
            <pc:docMk/>
            <pc:sldMk cId="1089529553" sldId="256"/>
            <ac:spMk id="3" creationId="{00000000-0000-0000-0000-000000000000}"/>
          </ac:spMkLst>
        </pc:spChg>
      </pc:sldChg>
      <pc:sldChg chg="modSp">
        <pc:chgData name="Gorana Babić" userId="S::gorana.babic1@skole.hr::d9f6b7f6-e9fb-406a-ae95-3402af4f061a" providerId="AD" clId="Web-{B6C2F001-C6B2-CFB2-0606-15526CD90D16}" dt="2021-04-26T10:23:55.266" v="133" actId="20577"/>
        <pc:sldMkLst>
          <pc:docMk/>
          <pc:sldMk cId="2401494865" sldId="257"/>
        </pc:sldMkLst>
        <pc:spChg chg="mod">
          <ac:chgData name="Gorana Babić" userId="S::gorana.babic1@skole.hr::d9f6b7f6-e9fb-406a-ae95-3402af4f061a" providerId="AD" clId="Web-{B6C2F001-C6B2-CFB2-0606-15526CD90D16}" dt="2021-04-26T10:22:07.341" v="98" actId="20577"/>
          <ac:spMkLst>
            <pc:docMk/>
            <pc:sldMk cId="2401494865" sldId="257"/>
            <ac:spMk id="2" creationId="{77BBB77E-3EE8-4B03-AF4A-B10488F7680C}"/>
          </ac:spMkLst>
        </pc:spChg>
        <pc:spChg chg="mod">
          <ac:chgData name="Gorana Babić" userId="S::gorana.babic1@skole.hr::d9f6b7f6-e9fb-406a-ae95-3402af4f061a" providerId="AD" clId="Web-{B6C2F001-C6B2-CFB2-0606-15526CD90D16}" dt="2021-04-26T10:23:55.266" v="133" actId="20577"/>
          <ac:spMkLst>
            <pc:docMk/>
            <pc:sldMk cId="2401494865" sldId="257"/>
            <ac:spMk id="3" creationId="{557CBA3C-BA2F-40D0-9C21-CFB5B443399F}"/>
          </ac:spMkLst>
        </pc:spChg>
      </pc:sldChg>
      <pc:sldChg chg="addSp modSp new mod setBg">
        <pc:chgData name="Gorana Babić" userId="S::gorana.babic1@skole.hr::d9f6b7f6-e9fb-406a-ae95-3402af4f061a" providerId="AD" clId="Web-{B6C2F001-C6B2-CFB2-0606-15526CD90D16}" dt="2021-04-26T10:29:24.039" v="272" actId="20577"/>
        <pc:sldMkLst>
          <pc:docMk/>
          <pc:sldMk cId="2867352652" sldId="258"/>
        </pc:sldMkLst>
        <pc:spChg chg="mod">
          <ac:chgData name="Gorana Babić" userId="S::gorana.babic1@skole.hr::d9f6b7f6-e9fb-406a-ae95-3402af4f061a" providerId="AD" clId="Web-{B6C2F001-C6B2-CFB2-0606-15526CD90D16}" dt="2021-04-26T10:25:10.205" v="152" actId="20577"/>
          <ac:spMkLst>
            <pc:docMk/>
            <pc:sldMk cId="2867352652" sldId="258"/>
            <ac:spMk id="2" creationId="{F237487F-12AE-488E-A230-8C0CA77A8359}"/>
          </ac:spMkLst>
        </pc:spChg>
        <pc:spChg chg="mod">
          <ac:chgData name="Gorana Babić" userId="S::gorana.babic1@skole.hr::d9f6b7f6-e9fb-406a-ae95-3402af4f061a" providerId="AD" clId="Web-{B6C2F001-C6B2-CFB2-0606-15526CD90D16}" dt="2021-04-26T10:29:24.039" v="272" actId="20577"/>
          <ac:spMkLst>
            <pc:docMk/>
            <pc:sldMk cId="2867352652" sldId="258"/>
            <ac:spMk id="3" creationId="{DCBE93F8-38B8-4C5C-9867-01683764B393}"/>
          </ac:spMkLst>
        </pc:spChg>
        <pc:spChg chg="add">
          <ac:chgData name="Gorana Babić" userId="S::gorana.babic1@skole.hr::d9f6b7f6-e9fb-406a-ae95-3402af4f061a" providerId="AD" clId="Web-{B6C2F001-C6B2-CFB2-0606-15526CD90D16}" dt="2021-04-26T10:24:36.517" v="135"/>
          <ac:spMkLst>
            <pc:docMk/>
            <pc:sldMk cId="2867352652" sldId="258"/>
            <ac:spMk id="8" creationId="{001B0E35-F788-4608-ABBE-0D971AA5028F}"/>
          </ac:spMkLst>
        </pc:spChg>
        <pc:spChg chg="add">
          <ac:chgData name="Gorana Babić" userId="S::gorana.babic1@skole.hr::d9f6b7f6-e9fb-406a-ae95-3402af4f061a" providerId="AD" clId="Web-{B6C2F001-C6B2-CFB2-0606-15526CD90D16}" dt="2021-04-26T10:24:36.517" v="135"/>
          <ac:spMkLst>
            <pc:docMk/>
            <pc:sldMk cId="2867352652" sldId="258"/>
            <ac:spMk id="10" creationId="{4431B8EA-FCCA-47DD-A0C4-A653EC4AB846}"/>
          </ac:spMkLst>
        </pc:spChg>
        <pc:spChg chg="add">
          <ac:chgData name="Gorana Babić" userId="S::gorana.babic1@skole.hr::d9f6b7f6-e9fb-406a-ae95-3402af4f061a" providerId="AD" clId="Web-{B6C2F001-C6B2-CFB2-0606-15526CD90D16}" dt="2021-04-26T10:24:36.517" v="135"/>
          <ac:spMkLst>
            <pc:docMk/>
            <pc:sldMk cId="2867352652" sldId="258"/>
            <ac:spMk id="12" creationId="{1C781EDE-83AA-44D6-8054-A4E2D6F28086}"/>
          </ac:spMkLst>
        </pc:spChg>
      </pc:sldChg>
      <pc:sldChg chg="modSp new">
        <pc:chgData name="Gorana Babić" userId="S::gorana.babic1@skole.hr::d9f6b7f6-e9fb-406a-ae95-3402af4f061a" providerId="AD" clId="Web-{B6C2F001-C6B2-CFB2-0606-15526CD90D16}" dt="2021-04-26T10:26:08.535" v="183" actId="20577"/>
        <pc:sldMkLst>
          <pc:docMk/>
          <pc:sldMk cId="3376706377" sldId="259"/>
        </pc:sldMkLst>
        <pc:spChg chg="mod">
          <ac:chgData name="Gorana Babić" userId="S::gorana.babic1@skole.hr::d9f6b7f6-e9fb-406a-ae95-3402af4f061a" providerId="AD" clId="Web-{B6C2F001-C6B2-CFB2-0606-15526CD90D16}" dt="2021-04-26T10:25:35.503" v="171" actId="20577"/>
          <ac:spMkLst>
            <pc:docMk/>
            <pc:sldMk cId="3376706377" sldId="259"/>
            <ac:spMk id="2" creationId="{EB40E948-1965-4CD5-B570-DEEDFABC009A}"/>
          </ac:spMkLst>
        </pc:spChg>
        <pc:spChg chg="mod">
          <ac:chgData name="Gorana Babić" userId="S::gorana.babic1@skole.hr::d9f6b7f6-e9fb-406a-ae95-3402af4f061a" providerId="AD" clId="Web-{B6C2F001-C6B2-CFB2-0606-15526CD90D16}" dt="2021-04-26T10:26:08.535" v="183" actId="20577"/>
          <ac:spMkLst>
            <pc:docMk/>
            <pc:sldMk cId="3376706377" sldId="259"/>
            <ac:spMk id="3" creationId="{BFCDEFC8-9A29-4734-AAD5-955D8B8C4596}"/>
          </ac:spMkLst>
        </pc:spChg>
      </pc:sldChg>
      <pc:sldChg chg="modSp new ord">
        <pc:chgData name="Gorana Babić" userId="S::gorana.babic1@skole.hr::d9f6b7f6-e9fb-406a-ae95-3402af4f061a" providerId="AD" clId="Web-{B6C2F001-C6B2-CFB2-0606-15526CD90D16}" dt="2021-04-26T10:23:56.656" v="134"/>
        <pc:sldMkLst>
          <pc:docMk/>
          <pc:sldMk cId="364735293" sldId="260"/>
        </pc:sldMkLst>
        <pc:spChg chg="mod">
          <ac:chgData name="Gorana Babić" userId="S::gorana.babic1@skole.hr::d9f6b7f6-e9fb-406a-ae95-3402af4f061a" providerId="AD" clId="Web-{B6C2F001-C6B2-CFB2-0606-15526CD90D16}" dt="2021-04-26T10:21:07.293" v="86" actId="20577"/>
          <ac:spMkLst>
            <pc:docMk/>
            <pc:sldMk cId="364735293" sldId="260"/>
            <ac:spMk id="2" creationId="{BF716F38-ED79-40B7-9FC3-2D17D128ADAB}"/>
          </ac:spMkLst>
        </pc:spChg>
        <pc:spChg chg="mod">
          <ac:chgData name="Gorana Babić" userId="S::gorana.babic1@skole.hr::d9f6b7f6-e9fb-406a-ae95-3402af4f061a" providerId="AD" clId="Web-{B6C2F001-C6B2-CFB2-0606-15526CD90D16}" dt="2021-04-26T10:21:24.590" v="94" actId="20577"/>
          <ac:spMkLst>
            <pc:docMk/>
            <pc:sldMk cId="364735293" sldId="260"/>
            <ac:spMk id="3" creationId="{931D64F1-24D5-47AB-9719-16A5CD5E41D7}"/>
          </ac:spMkLst>
        </pc:spChg>
      </pc:sldChg>
      <pc:sldChg chg="modSp new">
        <pc:chgData name="Gorana Babić" userId="S::gorana.babic1@skole.hr::d9f6b7f6-e9fb-406a-ae95-3402af4f061a" providerId="AD" clId="Web-{B6C2F001-C6B2-CFB2-0606-15526CD90D16}" dt="2021-04-26T10:28:53.148" v="249" actId="20577"/>
        <pc:sldMkLst>
          <pc:docMk/>
          <pc:sldMk cId="1091947069" sldId="261"/>
        </pc:sldMkLst>
        <pc:spChg chg="mod">
          <ac:chgData name="Gorana Babić" userId="S::gorana.babic1@skole.hr::d9f6b7f6-e9fb-406a-ae95-3402af4f061a" providerId="AD" clId="Web-{B6C2F001-C6B2-CFB2-0606-15526CD90D16}" dt="2021-04-26T10:28:53.148" v="249" actId="20577"/>
          <ac:spMkLst>
            <pc:docMk/>
            <pc:sldMk cId="1091947069" sldId="261"/>
            <ac:spMk id="2" creationId="{EB362369-9210-4DA6-9E26-BD165A16599A}"/>
          </ac:spMkLst>
        </pc:spChg>
        <pc:spChg chg="mod">
          <ac:chgData name="Gorana Babić" userId="S::gorana.babic1@skole.hr::d9f6b7f6-e9fb-406a-ae95-3402af4f061a" providerId="AD" clId="Web-{B6C2F001-C6B2-CFB2-0606-15526CD90D16}" dt="2021-04-26T10:28:49.414" v="247" actId="20577"/>
          <ac:spMkLst>
            <pc:docMk/>
            <pc:sldMk cId="1091947069" sldId="261"/>
            <ac:spMk id="3" creationId="{967EC18D-9C4A-45D3-AAF9-D2E3239ABD22}"/>
          </ac:spMkLst>
        </pc:spChg>
      </pc:sldChg>
      <pc:sldChg chg="modSp new">
        <pc:chgData name="Gorana Babić" userId="S::gorana.babic1@skole.hr::d9f6b7f6-e9fb-406a-ae95-3402af4f061a" providerId="AD" clId="Web-{B6C2F001-C6B2-CFB2-0606-15526CD90D16}" dt="2021-04-26T10:37:34.723" v="469" actId="20577"/>
        <pc:sldMkLst>
          <pc:docMk/>
          <pc:sldMk cId="35500963" sldId="262"/>
        </pc:sldMkLst>
        <pc:spChg chg="mod">
          <ac:chgData name="Gorana Babić" userId="S::gorana.babic1@skole.hr::d9f6b7f6-e9fb-406a-ae95-3402af4f061a" providerId="AD" clId="Web-{B6C2F001-C6B2-CFB2-0606-15526CD90D16}" dt="2021-04-26T10:30:59.917" v="289" actId="20577"/>
          <ac:spMkLst>
            <pc:docMk/>
            <pc:sldMk cId="35500963" sldId="262"/>
            <ac:spMk id="2" creationId="{B7022175-52DB-40E4-B972-B1351D6EDE2E}"/>
          </ac:spMkLst>
        </pc:spChg>
        <pc:spChg chg="mod">
          <ac:chgData name="Gorana Babić" userId="S::gorana.babic1@skole.hr::d9f6b7f6-e9fb-406a-ae95-3402af4f061a" providerId="AD" clId="Web-{B6C2F001-C6B2-CFB2-0606-15526CD90D16}" dt="2021-04-26T10:37:34.723" v="469" actId="20577"/>
          <ac:spMkLst>
            <pc:docMk/>
            <pc:sldMk cId="35500963" sldId="262"/>
            <ac:spMk id="3" creationId="{E7FD5BDB-21C7-405D-A41A-1496D280221F}"/>
          </ac:spMkLst>
        </pc:spChg>
      </pc:sldChg>
      <pc:sldChg chg="modSp new">
        <pc:chgData name="Gorana Babić" userId="S::gorana.babic1@skole.hr::d9f6b7f6-e9fb-406a-ae95-3402af4f061a" providerId="AD" clId="Web-{B6C2F001-C6B2-CFB2-0606-15526CD90D16}" dt="2021-04-26T10:29:44.493" v="277" actId="20577"/>
        <pc:sldMkLst>
          <pc:docMk/>
          <pc:sldMk cId="1120611535" sldId="263"/>
        </pc:sldMkLst>
        <pc:spChg chg="mod">
          <ac:chgData name="Gorana Babić" userId="S::gorana.babic1@skole.hr::d9f6b7f6-e9fb-406a-ae95-3402af4f061a" providerId="AD" clId="Web-{B6C2F001-C6B2-CFB2-0606-15526CD90D16}" dt="2021-04-26T10:29:44.493" v="277" actId="20577"/>
          <ac:spMkLst>
            <pc:docMk/>
            <pc:sldMk cId="1120611535" sldId="263"/>
            <ac:spMk id="3" creationId="{2FBF7331-BA71-4486-9253-3C84067F5CDB}"/>
          </ac:spMkLst>
        </pc:spChg>
      </pc:sldChg>
      <pc:sldChg chg="modSp new">
        <pc:chgData name="Gorana Babić" userId="S::gorana.babic1@skole.hr::d9f6b7f6-e9fb-406a-ae95-3402af4f061a" providerId="AD" clId="Web-{B6C2F001-C6B2-CFB2-0606-15526CD90D16}" dt="2021-04-26T10:42:58.966" v="579" actId="20577"/>
        <pc:sldMkLst>
          <pc:docMk/>
          <pc:sldMk cId="3472332085" sldId="264"/>
        </pc:sldMkLst>
        <pc:spChg chg="mod">
          <ac:chgData name="Gorana Babić" userId="S::gorana.babic1@skole.hr::d9f6b7f6-e9fb-406a-ae95-3402af4f061a" providerId="AD" clId="Web-{B6C2F001-C6B2-CFB2-0606-15526CD90D16}" dt="2021-04-26T10:37:56.864" v="472" actId="20577"/>
          <ac:spMkLst>
            <pc:docMk/>
            <pc:sldMk cId="3472332085" sldId="264"/>
            <ac:spMk id="2" creationId="{206F8169-AEF5-4B1F-9161-E855F910B2AD}"/>
          </ac:spMkLst>
        </pc:spChg>
        <pc:spChg chg="mod">
          <ac:chgData name="Gorana Babić" userId="S::gorana.babic1@skole.hr::d9f6b7f6-e9fb-406a-ae95-3402af4f061a" providerId="AD" clId="Web-{B6C2F001-C6B2-CFB2-0606-15526CD90D16}" dt="2021-04-26T10:42:58.966" v="579" actId="20577"/>
          <ac:spMkLst>
            <pc:docMk/>
            <pc:sldMk cId="3472332085" sldId="264"/>
            <ac:spMk id="3" creationId="{F4B00E89-7BC0-4359-84FE-0453AB120D2C}"/>
          </ac:spMkLst>
        </pc:spChg>
      </pc:sldChg>
      <pc:sldChg chg="addSp modSp new mod setBg">
        <pc:chgData name="Gorana Babić" userId="S::gorana.babic1@skole.hr::d9f6b7f6-e9fb-406a-ae95-3402af4f061a" providerId="AD" clId="Web-{B6C2F001-C6B2-CFB2-0606-15526CD90D16}" dt="2021-04-26T10:42:26.652" v="574" actId="20577"/>
        <pc:sldMkLst>
          <pc:docMk/>
          <pc:sldMk cId="449657808" sldId="265"/>
        </pc:sldMkLst>
        <pc:spChg chg="mod">
          <ac:chgData name="Gorana Babić" userId="S::gorana.babic1@skole.hr::d9f6b7f6-e9fb-406a-ae95-3402af4f061a" providerId="AD" clId="Web-{B6C2F001-C6B2-CFB2-0606-15526CD90D16}" dt="2021-04-26T10:36:37.487" v="455" actId="1076"/>
          <ac:spMkLst>
            <pc:docMk/>
            <pc:sldMk cId="449657808" sldId="265"/>
            <ac:spMk id="2" creationId="{AE4E0671-5008-44C5-BEEC-87653BFA5FE2}"/>
          </ac:spMkLst>
        </pc:spChg>
        <pc:spChg chg="mod">
          <ac:chgData name="Gorana Babić" userId="S::gorana.babic1@skole.hr::d9f6b7f6-e9fb-406a-ae95-3402af4f061a" providerId="AD" clId="Web-{B6C2F001-C6B2-CFB2-0606-15526CD90D16}" dt="2021-04-26T10:42:26.652" v="574" actId="20577"/>
          <ac:spMkLst>
            <pc:docMk/>
            <pc:sldMk cId="449657808" sldId="265"/>
            <ac:spMk id="3" creationId="{AFEC2C3F-5F7C-49CF-B160-8E5AE794EC8E}"/>
          </ac:spMkLst>
        </pc:spChg>
        <pc:spChg chg="add">
          <ac:chgData name="Gorana Babić" userId="S::gorana.babic1@skole.hr::d9f6b7f6-e9fb-406a-ae95-3402af4f061a" providerId="AD" clId="Web-{B6C2F001-C6B2-CFB2-0606-15526CD90D16}" dt="2021-04-26T10:36:29.175" v="454"/>
          <ac:spMkLst>
            <pc:docMk/>
            <pc:sldMk cId="449657808" sldId="265"/>
            <ac:spMk id="8" creationId="{001B0E35-F788-4608-ABBE-0D971AA5028F}"/>
          </ac:spMkLst>
        </pc:spChg>
        <pc:spChg chg="add">
          <ac:chgData name="Gorana Babić" userId="S::gorana.babic1@skole.hr::d9f6b7f6-e9fb-406a-ae95-3402af4f061a" providerId="AD" clId="Web-{B6C2F001-C6B2-CFB2-0606-15526CD90D16}" dt="2021-04-26T10:36:29.175" v="454"/>
          <ac:spMkLst>
            <pc:docMk/>
            <pc:sldMk cId="449657808" sldId="265"/>
            <ac:spMk id="10" creationId="{4431B8EA-FCCA-47DD-A0C4-A653EC4AB846}"/>
          </ac:spMkLst>
        </pc:spChg>
        <pc:spChg chg="add">
          <ac:chgData name="Gorana Babić" userId="S::gorana.babic1@skole.hr::d9f6b7f6-e9fb-406a-ae95-3402af4f061a" providerId="AD" clId="Web-{B6C2F001-C6B2-CFB2-0606-15526CD90D16}" dt="2021-04-26T10:36:29.175" v="454"/>
          <ac:spMkLst>
            <pc:docMk/>
            <pc:sldMk cId="449657808" sldId="265"/>
            <ac:spMk id="12" creationId="{1C781EDE-83AA-44D6-8054-A4E2D6F28086}"/>
          </ac:spMkLst>
        </pc:spChg>
      </pc:sldChg>
      <pc:sldChg chg="modSp new">
        <pc:chgData name="Gorana Babić" userId="S::gorana.babic1@skole.hr::d9f6b7f6-e9fb-406a-ae95-3402af4f061a" providerId="AD" clId="Web-{B6C2F001-C6B2-CFB2-0606-15526CD90D16}" dt="2021-04-26T10:46:16.127" v="659" actId="20577"/>
        <pc:sldMkLst>
          <pc:docMk/>
          <pc:sldMk cId="1236910442" sldId="266"/>
        </pc:sldMkLst>
        <pc:spChg chg="mod">
          <ac:chgData name="Gorana Babić" userId="S::gorana.babic1@skole.hr::d9f6b7f6-e9fb-406a-ae95-3402af4f061a" providerId="AD" clId="Web-{B6C2F001-C6B2-CFB2-0606-15526CD90D16}" dt="2021-04-26T10:43:39.732" v="581" actId="20577"/>
          <ac:spMkLst>
            <pc:docMk/>
            <pc:sldMk cId="1236910442" sldId="266"/>
            <ac:spMk id="2" creationId="{55AD9601-0764-40C6-A039-862EDBF003F2}"/>
          </ac:spMkLst>
        </pc:spChg>
        <pc:spChg chg="mod">
          <ac:chgData name="Gorana Babić" userId="S::gorana.babic1@skole.hr::d9f6b7f6-e9fb-406a-ae95-3402af4f061a" providerId="AD" clId="Web-{B6C2F001-C6B2-CFB2-0606-15526CD90D16}" dt="2021-04-26T10:46:16.127" v="659" actId="20577"/>
          <ac:spMkLst>
            <pc:docMk/>
            <pc:sldMk cId="1236910442" sldId="266"/>
            <ac:spMk id="3" creationId="{FBC48FBE-D8FB-4547-819D-CAF46B77F73B}"/>
          </ac:spMkLst>
        </pc:spChg>
      </pc:sldChg>
      <pc:sldChg chg="modSp new">
        <pc:chgData name="Gorana Babić" userId="S::gorana.babic1@skole.hr::d9f6b7f6-e9fb-406a-ae95-3402af4f061a" providerId="AD" clId="Web-{B6C2F001-C6B2-CFB2-0606-15526CD90D16}" dt="2021-04-26T10:47:38.269" v="698" actId="20577"/>
        <pc:sldMkLst>
          <pc:docMk/>
          <pc:sldMk cId="2581120806" sldId="267"/>
        </pc:sldMkLst>
        <pc:spChg chg="mod">
          <ac:chgData name="Gorana Babić" userId="S::gorana.babic1@skole.hr::d9f6b7f6-e9fb-406a-ae95-3402af4f061a" providerId="AD" clId="Web-{B6C2F001-C6B2-CFB2-0606-15526CD90D16}" dt="2021-04-26T10:47:00.971" v="684" actId="20577"/>
          <ac:spMkLst>
            <pc:docMk/>
            <pc:sldMk cId="2581120806" sldId="267"/>
            <ac:spMk id="2" creationId="{363B9CC1-D146-4B1D-B2AB-DE1E971CD425}"/>
          </ac:spMkLst>
        </pc:spChg>
        <pc:spChg chg="mod">
          <ac:chgData name="Gorana Babić" userId="S::gorana.babic1@skole.hr::d9f6b7f6-e9fb-406a-ae95-3402af4f061a" providerId="AD" clId="Web-{B6C2F001-C6B2-CFB2-0606-15526CD90D16}" dt="2021-04-26T10:47:38.269" v="698" actId="20577"/>
          <ac:spMkLst>
            <pc:docMk/>
            <pc:sldMk cId="2581120806" sldId="267"/>
            <ac:spMk id="3" creationId="{812DBDFF-974C-47E5-844D-BDBC7F26A94A}"/>
          </ac:spMkLst>
        </pc:spChg>
      </pc:sldChg>
    </pc:docChg>
  </pc:docChgLst>
  <pc:docChgLst>
    <pc:chgData name="Gorana Babić" userId="S::gorana.babic1@skole.hr::d9f6b7f6-e9fb-406a-ae95-3402af4f061a" providerId="AD" clId="Web-{DE06C29F-40F0-B000-F7B5-C8CBCFA8CB03}"/>
    <pc:docChg chg="modSld">
      <pc:chgData name="Gorana Babić" userId="S::gorana.babic1@skole.hr::d9f6b7f6-e9fb-406a-ae95-3402af4f061a" providerId="AD" clId="Web-{DE06C29F-40F0-B000-F7B5-C8CBCFA8CB03}" dt="2021-04-26T12:57:38.065" v="2" actId="20577"/>
      <pc:docMkLst>
        <pc:docMk/>
      </pc:docMkLst>
      <pc:sldChg chg="modSp">
        <pc:chgData name="Gorana Babić" userId="S::gorana.babic1@skole.hr::d9f6b7f6-e9fb-406a-ae95-3402af4f061a" providerId="AD" clId="Web-{DE06C29F-40F0-B000-F7B5-C8CBCFA8CB03}" dt="2021-04-26T12:57:38.065" v="2" actId="20577"/>
        <pc:sldMkLst>
          <pc:docMk/>
          <pc:sldMk cId="3472332085" sldId="264"/>
        </pc:sldMkLst>
        <pc:spChg chg="mod">
          <ac:chgData name="Gorana Babić" userId="S::gorana.babic1@skole.hr::d9f6b7f6-e9fb-406a-ae95-3402af4f061a" providerId="AD" clId="Web-{DE06C29F-40F0-B000-F7B5-C8CBCFA8CB03}" dt="2021-04-26T12:57:38.065" v="2" actId="20577"/>
          <ac:spMkLst>
            <pc:docMk/>
            <pc:sldMk cId="3472332085" sldId="264"/>
            <ac:spMk id="3" creationId="{F4B00E89-7BC0-4359-84FE-0453AB120D2C}"/>
          </ac:spMkLst>
        </pc:spChg>
      </pc:sldChg>
    </pc:docChg>
  </pc:docChgLst>
  <pc:docChgLst>
    <pc:chgData name="Gorana Babić" userId="S::gorana.babic1@skole.hr::d9f6b7f6-e9fb-406a-ae95-3402af4f061a" providerId="AD" clId="Web-{0A7F800B-170F-3CF5-B1D1-E6532FA5D987}"/>
    <pc:docChg chg="addSld delSld modSld sldOrd">
      <pc:chgData name="Gorana Babić" userId="S::gorana.babic1@skole.hr::d9f6b7f6-e9fb-406a-ae95-3402af4f061a" providerId="AD" clId="Web-{0A7F800B-170F-3CF5-B1D1-E6532FA5D987}" dt="2021-04-27T14:52:55.841" v="271" actId="14100"/>
      <pc:docMkLst>
        <pc:docMk/>
      </pc:docMkLst>
      <pc:sldChg chg="addSp delSp modSp">
        <pc:chgData name="Gorana Babić" userId="S::gorana.babic1@skole.hr::d9f6b7f6-e9fb-406a-ae95-3402af4f061a" providerId="AD" clId="Web-{0A7F800B-170F-3CF5-B1D1-E6532FA5D987}" dt="2021-04-27T14:51:32.152" v="266"/>
        <pc:sldMkLst>
          <pc:docMk/>
          <pc:sldMk cId="3376706377" sldId="259"/>
        </pc:sldMkLst>
        <pc:spChg chg="del">
          <ac:chgData name="Gorana Babić" userId="S::gorana.babic1@skole.hr::d9f6b7f6-e9fb-406a-ae95-3402af4f061a" providerId="AD" clId="Web-{0A7F800B-170F-3CF5-B1D1-E6532FA5D987}" dt="2021-04-27T14:51:20.464" v="265"/>
          <ac:spMkLst>
            <pc:docMk/>
            <pc:sldMk cId="3376706377" sldId="259"/>
            <ac:spMk id="2" creationId="{EB40E948-1965-4CD5-B570-DEEDFABC009A}"/>
          </ac:spMkLst>
        </pc:spChg>
        <pc:spChg chg="add del mod">
          <ac:chgData name="Gorana Babić" userId="S::gorana.babic1@skole.hr::d9f6b7f6-e9fb-406a-ae95-3402af4f061a" providerId="AD" clId="Web-{0A7F800B-170F-3CF5-B1D1-E6532FA5D987}" dt="2021-04-27T14:51:32.152" v="266"/>
          <ac:spMkLst>
            <pc:docMk/>
            <pc:sldMk cId="3376706377" sldId="259"/>
            <ac:spMk id="7" creationId="{8F36EDE2-EE1B-43C7-9D71-6CBCBA53EA22}"/>
          </ac:spMkLst>
        </pc:spChg>
        <pc:picChg chg="add mod">
          <ac:chgData name="Gorana Babić" userId="S::gorana.babic1@skole.hr::d9f6b7f6-e9fb-406a-ae95-3402af4f061a" providerId="AD" clId="Web-{0A7F800B-170F-3CF5-B1D1-E6532FA5D987}" dt="2021-04-27T14:45:28.939" v="263" actId="1076"/>
          <ac:picMkLst>
            <pc:docMk/>
            <pc:sldMk cId="3376706377" sldId="259"/>
            <ac:picMk id="5" creationId="{D80D9345-74BC-4E4B-B2C9-68F60A35C930}"/>
          </ac:picMkLst>
        </pc:picChg>
      </pc:sldChg>
      <pc:sldChg chg="delSp">
        <pc:chgData name="Gorana Babić" userId="S::gorana.babic1@skole.hr::d9f6b7f6-e9fb-406a-ae95-3402af4f061a" providerId="AD" clId="Web-{0A7F800B-170F-3CF5-B1D1-E6532FA5D987}" dt="2021-04-27T14:47:05.598" v="264"/>
        <pc:sldMkLst>
          <pc:docMk/>
          <pc:sldMk cId="1120611535" sldId="263"/>
        </pc:sldMkLst>
        <pc:spChg chg="del">
          <ac:chgData name="Gorana Babić" userId="S::gorana.babic1@skole.hr::d9f6b7f6-e9fb-406a-ae95-3402af4f061a" providerId="AD" clId="Web-{0A7F800B-170F-3CF5-B1D1-E6532FA5D987}" dt="2021-04-27T14:47:05.598" v="264"/>
          <ac:spMkLst>
            <pc:docMk/>
            <pc:sldMk cId="1120611535" sldId="263"/>
            <ac:spMk id="2" creationId="{A90D15D3-1F0C-4DE1-BA7C-4AE2FB521DF9}"/>
          </ac:spMkLst>
        </pc:spChg>
      </pc:sldChg>
      <pc:sldChg chg="delSp">
        <pc:chgData name="Gorana Babić" userId="S::gorana.babic1@skole.hr::d9f6b7f6-e9fb-406a-ae95-3402af4f061a" providerId="AD" clId="Web-{0A7F800B-170F-3CF5-B1D1-E6532FA5D987}" dt="2021-04-27T14:51:42.621" v="267"/>
        <pc:sldMkLst>
          <pc:docMk/>
          <pc:sldMk cId="449657808" sldId="265"/>
        </pc:sldMkLst>
        <pc:spChg chg="del">
          <ac:chgData name="Gorana Babić" userId="S::gorana.babic1@skole.hr::d9f6b7f6-e9fb-406a-ae95-3402af4f061a" providerId="AD" clId="Web-{0A7F800B-170F-3CF5-B1D1-E6532FA5D987}" dt="2021-04-27T14:51:42.621" v="267"/>
          <ac:spMkLst>
            <pc:docMk/>
            <pc:sldMk cId="449657808" sldId="265"/>
            <ac:spMk id="2" creationId="{AE4E0671-5008-44C5-BEEC-87653BFA5FE2}"/>
          </ac:spMkLst>
        </pc:spChg>
      </pc:sldChg>
      <pc:sldChg chg="modSp">
        <pc:chgData name="Gorana Babić" userId="S::gorana.babic1@skole.hr::d9f6b7f6-e9fb-406a-ae95-3402af4f061a" providerId="AD" clId="Web-{0A7F800B-170F-3CF5-B1D1-E6532FA5D987}" dt="2021-04-27T14:52:16.043" v="269" actId="20577"/>
        <pc:sldMkLst>
          <pc:docMk/>
          <pc:sldMk cId="1758138723" sldId="270"/>
        </pc:sldMkLst>
        <pc:graphicFrameChg chg="modGraphic">
          <ac:chgData name="Gorana Babić" userId="S::gorana.babic1@skole.hr::d9f6b7f6-e9fb-406a-ae95-3402af4f061a" providerId="AD" clId="Web-{0A7F800B-170F-3CF5-B1D1-E6532FA5D987}" dt="2021-04-27T14:52:16.043" v="269" actId="20577"/>
          <ac:graphicFrameMkLst>
            <pc:docMk/>
            <pc:sldMk cId="1758138723" sldId="270"/>
            <ac:graphicFrameMk id="11" creationId="{E76C9AF9-CEF6-463E-B080-8897494EE241}"/>
          </ac:graphicFrameMkLst>
        </pc:graphicFrameChg>
      </pc:sldChg>
      <pc:sldChg chg="delSp">
        <pc:chgData name="Gorana Babić" userId="S::gorana.babic1@skole.hr::d9f6b7f6-e9fb-406a-ae95-3402af4f061a" providerId="AD" clId="Web-{0A7F800B-170F-3CF5-B1D1-E6532FA5D987}" dt="2021-04-27T14:52:38.575" v="270"/>
        <pc:sldMkLst>
          <pc:docMk/>
          <pc:sldMk cId="3170042461" sldId="273"/>
        </pc:sldMkLst>
        <pc:spChg chg="del">
          <ac:chgData name="Gorana Babić" userId="S::gorana.babic1@skole.hr::d9f6b7f6-e9fb-406a-ae95-3402af4f061a" providerId="AD" clId="Web-{0A7F800B-170F-3CF5-B1D1-E6532FA5D987}" dt="2021-04-27T14:52:38.575" v="270"/>
          <ac:spMkLst>
            <pc:docMk/>
            <pc:sldMk cId="3170042461" sldId="273"/>
            <ac:spMk id="2" creationId="{EE95CE15-A21F-4E6B-AC0E-6F228528013F}"/>
          </ac:spMkLst>
        </pc:spChg>
      </pc:sldChg>
      <pc:sldChg chg="addSp delSp modSp mod setBg setClrOvrMap">
        <pc:chgData name="Gorana Babić" userId="S::gorana.babic1@skole.hr::d9f6b7f6-e9fb-406a-ae95-3402af4f061a" providerId="AD" clId="Web-{0A7F800B-170F-3CF5-B1D1-E6532FA5D987}" dt="2021-04-27T14:45:12.689" v="259" actId="1076"/>
        <pc:sldMkLst>
          <pc:docMk/>
          <pc:sldMk cId="480658202" sldId="280"/>
        </pc:sldMkLst>
        <pc:spChg chg="mod">
          <ac:chgData name="Gorana Babić" userId="S::gorana.babic1@skole.hr::d9f6b7f6-e9fb-406a-ae95-3402af4f061a" providerId="AD" clId="Web-{0A7F800B-170F-3CF5-B1D1-E6532FA5D987}" dt="2021-04-27T14:44:49.016" v="255"/>
          <ac:spMkLst>
            <pc:docMk/>
            <pc:sldMk cId="480658202" sldId="280"/>
            <ac:spMk id="2" creationId="{9D8C667C-7F4F-4FDB-96DA-13BB8B93A4C9}"/>
          </ac:spMkLst>
        </pc:spChg>
        <pc:spChg chg="mod ord">
          <ac:chgData name="Gorana Babić" userId="S::gorana.babic1@skole.hr::d9f6b7f6-e9fb-406a-ae95-3402af4f061a" providerId="AD" clId="Web-{0A7F800B-170F-3CF5-B1D1-E6532FA5D987}" dt="2021-04-27T14:44:49.016" v="255"/>
          <ac:spMkLst>
            <pc:docMk/>
            <pc:sldMk cId="480658202" sldId="280"/>
            <ac:spMk id="3" creationId="{85A07342-D1FD-46AC-AF4D-C3729ACFA02C}"/>
          </ac:spMkLst>
        </pc:spChg>
        <pc:spChg chg="del">
          <ac:chgData name="Gorana Babić" userId="S::gorana.babic1@skole.hr::d9f6b7f6-e9fb-406a-ae95-3402af4f061a" providerId="AD" clId="Web-{0A7F800B-170F-3CF5-B1D1-E6532FA5D987}" dt="2021-04-27T14:44:49.016" v="255"/>
          <ac:spMkLst>
            <pc:docMk/>
            <pc:sldMk cId="480658202" sldId="280"/>
            <ac:spMk id="8" creationId="{65604E06-DF9D-4C49-8314-4F0307BD5E2F}"/>
          </ac:spMkLst>
        </pc:spChg>
        <pc:spChg chg="del">
          <ac:chgData name="Gorana Babić" userId="S::gorana.babic1@skole.hr::d9f6b7f6-e9fb-406a-ae95-3402af4f061a" providerId="AD" clId="Web-{0A7F800B-170F-3CF5-B1D1-E6532FA5D987}" dt="2021-04-27T14:44:49.016" v="255"/>
          <ac:spMkLst>
            <pc:docMk/>
            <pc:sldMk cId="480658202" sldId="280"/>
            <ac:spMk id="10" creationId="{CF166AD8-180F-4585-8444-D6E3F1B037D2}"/>
          </ac:spMkLst>
        </pc:spChg>
        <pc:spChg chg="del">
          <ac:chgData name="Gorana Babić" userId="S::gorana.babic1@skole.hr::d9f6b7f6-e9fb-406a-ae95-3402af4f061a" providerId="AD" clId="Web-{0A7F800B-170F-3CF5-B1D1-E6532FA5D987}" dt="2021-04-27T14:44:49.016" v="255"/>
          <ac:spMkLst>
            <pc:docMk/>
            <pc:sldMk cId="480658202" sldId="280"/>
            <ac:spMk id="12" creationId="{1419DD48-144F-4836-9C0F-7A3BFC28AA44}"/>
          </ac:spMkLst>
        </pc:spChg>
        <pc:picChg chg="del mod">
          <ac:chgData name="Gorana Babić" userId="S::gorana.babic1@skole.hr::d9f6b7f6-e9fb-406a-ae95-3402af4f061a" providerId="AD" clId="Web-{0A7F800B-170F-3CF5-B1D1-E6532FA5D987}" dt="2021-04-27T14:44:54.813" v="256"/>
          <ac:picMkLst>
            <pc:docMk/>
            <pc:sldMk cId="480658202" sldId="280"/>
            <ac:picMk id="4" creationId="{ED348E22-04D6-44E5-A715-1B9F1D5F6FF4}"/>
          </ac:picMkLst>
        </pc:picChg>
        <pc:picChg chg="add mod">
          <ac:chgData name="Gorana Babić" userId="S::gorana.babic1@skole.hr::d9f6b7f6-e9fb-406a-ae95-3402af4f061a" providerId="AD" clId="Web-{0A7F800B-170F-3CF5-B1D1-E6532FA5D987}" dt="2021-04-27T14:45:12.689" v="259" actId="1076"/>
          <ac:picMkLst>
            <pc:docMk/>
            <pc:sldMk cId="480658202" sldId="280"/>
            <ac:picMk id="5" creationId="{83F7AD80-334D-4630-9439-EE7A72B8D13C}"/>
          </ac:picMkLst>
        </pc:picChg>
        <pc:cxnChg chg="del">
          <ac:chgData name="Gorana Babić" userId="S::gorana.babic1@skole.hr::d9f6b7f6-e9fb-406a-ae95-3402af4f061a" providerId="AD" clId="Web-{0A7F800B-170F-3CF5-B1D1-E6532FA5D987}" dt="2021-04-27T14:44:49.016" v="255"/>
          <ac:cxnSpMkLst>
            <pc:docMk/>
            <pc:sldMk cId="480658202" sldId="280"/>
            <ac:cxnSpMk id="14" creationId="{14379797-D651-47FF-942A-A38CFE97E5A9}"/>
          </ac:cxnSpMkLst>
        </pc:cxnChg>
      </pc:sldChg>
      <pc:sldChg chg="ord">
        <pc:chgData name="Gorana Babić" userId="S::gorana.babic1@skole.hr::d9f6b7f6-e9fb-406a-ae95-3402af4f061a" providerId="AD" clId="Web-{0A7F800B-170F-3CF5-B1D1-E6532FA5D987}" dt="2021-04-27T14:30:01.680" v="3"/>
        <pc:sldMkLst>
          <pc:docMk/>
          <pc:sldMk cId="3324425761" sldId="282"/>
        </pc:sldMkLst>
      </pc:sldChg>
      <pc:sldChg chg="new del">
        <pc:chgData name="Gorana Babić" userId="S::gorana.babic1@skole.hr::d9f6b7f6-e9fb-406a-ae95-3402af4f061a" providerId="AD" clId="Web-{0A7F800B-170F-3CF5-B1D1-E6532FA5D987}" dt="2021-04-27T14:29:51.149" v="1"/>
        <pc:sldMkLst>
          <pc:docMk/>
          <pc:sldMk cId="1594815420" sldId="290"/>
        </pc:sldMkLst>
      </pc:sldChg>
      <pc:sldChg chg="addSp modSp new">
        <pc:chgData name="Gorana Babić" userId="S::gorana.babic1@skole.hr::d9f6b7f6-e9fb-406a-ae95-3402af4f061a" providerId="AD" clId="Web-{0A7F800B-170F-3CF5-B1D1-E6532FA5D987}" dt="2021-04-27T14:33:55.655" v="184" actId="1076"/>
        <pc:sldMkLst>
          <pc:docMk/>
          <pc:sldMk cId="4143524869" sldId="290"/>
        </pc:sldMkLst>
        <pc:spChg chg="mod">
          <ac:chgData name="Gorana Babić" userId="S::gorana.babic1@skole.hr::d9f6b7f6-e9fb-406a-ae95-3402af4f061a" providerId="AD" clId="Web-{0A7F800B-170F-3CF5-B1D1-E6532FA5D987}" dt="2021-04-27T14:33:50.671" v="182" actId="14100"/>
          <ac:spMkLst>
            <pc:docMk/>
            <pc:sldMk cId="4143524869" sldId="290"/>
            <ac:spMk id="2" creationId="{38C7FCAD-90F8-43E1-BD80-5CB2AC9C8B90}"/>
          </ac:spMkLst>
        </pc:spChg>
        <pc:spChg chg="mod">
          <ac:chgData name="Gorana Babić" userId="S::gorana.babic1@skole.hr::d9f6b7f6-e9fb-406a-ae95-3402af4f061a" providerId="AD" clId="Web-{0A7F800B-170F-3CF5-B1D1-E6532FA5D987}" dt="2021-04-27T14:30:59.026" v="95" actId="20577"/>
          <ac:spMkLst>
            <pc:docMk/>
            <pc:sldMk cId="4143524869" sldId="290"/>
            <ac:spMk id="3" creationId="{4A361941-3034-4FC0-88DC-48710D22F8C2}"/>
          </ac:spMkLst>
        </pc:spChg>
        <pc:picChg chg="add mod">
          <ac:chgData name="Gorana Babić" userId="S::gorana.babic1@skole.hr::d9f6b7f6-e9fb-406a-ae95-3402af4f061a" providerId="AD" clId="Web-{0A7F800B-170F-3CF5-B1D1-E6532FA5D987}" dt="2021-04-27T14:33:55.655" v="184" actId="1076"/>
          <ac:picMkLst>
            <pc:docMk/>
            <pc:sldMk cId="4143524869" sldId="290"/>
            <ac:picMk id="5" creationId="{6351F144-3EB7-4E6C-A7F0-58D2C35D0717}"/>
          </ac:picMkLst>
        </pc:picChg>
      </pc:sldChg>
      <pc:sldChg chg="addSp delSp modSp new mod setBg">
        <pc:chgData name="Gorana Babić" userId="S::gorana.babic1@skole.hr::d9f6b7f6-e9fb-406a-ae95-3402af4f061a" providerId="AD" clId="Web-{0A7F800B-170F-3CF5-B1D1-E6532FA5D987}" dt="2021-04-27T14:41:07.245" v="250"/>
        <pc:sldMkLst>
          <pc:docMk/>
          <pc:sldMk cId="1968821429" sldId="291"/>
        </pc:sldMkLst>
        <pc:spChg chg="mod">
          <ac:chgData name="Gorana Babić" userId="S::gorana.babic1@skole.hr::d9f6b7f6-e9fb-406a-ae95-3402af4f061a" providerId="AD" clId="Web-{0A7F800B-170F-3CF5-B1D1-E6532FA5D987}" dt="2021-04-27T14:33:32.436" v="180"/>
          <ac:spMkLst>
            <pc:docMk/>
            <pc:sldMk cId="1968821429" sldId="291"/>
            <ac:spMk id="2" creationId="{672A4E1F-1F5E-4FDA-AD48-1740041C2461}"/>
          </ac:spMkLst>
        </pc:spChg>
        <pc:spChg chg="mod">
          <ac:chgData name="Gorana Babić" userId="S::gorana.babic1@skole.hr::d9f6b7f6-e9fb-406a-ae95-3402af4f061a" providerId="AD" clId="Web-{0A7F800B-170F-3CF5-B1D1-E6532FA5D987}" dt="2021-04-27T14:35:06.266" v="200" actId="20577"/>
          <ac:spMkLst>
            <pc:docMk/>
            <pc:sldMk cId="1968821429" sldId="291"/>
            <ac:spMk id="3" creationId="{67A49B74-D8B4-424B-95BB-7590F8F91794}"/>
          </ac:spMkLst>
        </pc:spChg>
        <pc:picChg chg="add mod">
          <ac:chgData name="Gorana Babić" userId="S::gorana.babic1@skole.hr::d9f6b7f6-e9fb-406a-ae95-3402af4f061a" providerId="AD" clId="Web-{0A7F800B-170F-3CF5-B1D1-E6532FA5D987}" dt="2021-04-27T14:34:05.140" v="187" actId="1076"/>
          <ac:picMkLst>
            <pc:docMk/>
            <pc:sldMk cId="1968821429" sldId="291"/>
            <ac:picMk id="4" creationId="{144924C6-FE33-4E3F-9A54-EA7942139AC6}"/>
          </ac:picMkLst>
        </pc:picChg>
        <pc:picChg chg="add del mod">
          <ac:chgData name="Gorana Babić" userId="S::gorana.babic1@skole.hr::d9f6b7f6-e9fb-406a-ae95-3402af4f061a" providerId="AD" clId="Web-{0A7F800B-170F-3CF5-B1D1-E6532FA5D987}" dt="2021-04-27T14:40:46.947" v="247"/>
          <ac:picMkLst>
            <pc:docMk/>
            <pc:sldMk cId="1968821429" sldId="291"/>
            <ac:picMk id="6" creationId="{042E2DA1-9A68-4A9B-BF41-7359A34D21A4}"/>
          </ac:picMkLst>
        </pc:picChg>
        <pc:picChg chg="add del">
          <ac:chgData name="Gorana Babić" userId="S::gorana.babic1@skole.hr::d9f6b7f6-e9fb-406a-ae95-3402af4f061a" providerId="AD" clId="Web-{0A7F800B-170F-3CF5-B1D1-E6532FA5D987}" dt="2021-04-27T14:41:07.245" v="250"/>
          <ac:picMkLst>
            <pc:docMk/>
            <pc:sldMk cId="1968821429" sldId="291"/>
            <ac:picMk id="7" creationId="{1C25A3D3-3E85-4E65-9E03-609812E8B9A7}"/>
          </ac:picMkLst>
        </pc:picChg>
        <pc:picChg chg="add mod">
          <ac:chgData name="Gorana Babić" userId="S::gorana.babic1@skole.hr::d9f6b7f6-e9fb-406a-ae95-3402af4f061a" providerId="AD" clId="Web-{0A7F800B-170F-3CF5-B1D1-E6532FA5D987}" dt="2021-04-27T14:41:05.104" v="249" actId="1076"/>
          <ac:picMkLst>
            <pc:docMk/>
            <pc:sldMk cId="1968821429" sldId="291"/>
            <ac:picMk id="8" creationId="{42DBEF9C-480F-474C-B78A-230F86B6A3EC}"/>
          </ac:picMkLst>
        </pc:picChg>
      </pc:sldChg>
      <pc:sldChg chg="addSp delSp modSp new mod setBg">
        <pc:chgData name="Gorana Babić" userId="S::gorana.babic1@skole.hr::d9f6b7f6-e9fb-406a-ae95-3402af4f061a" providerId="AD" clId="Web-{0A7F800B-170F-3CF5-B1D1-E6532FA5D987}" dt="2021-04-27T14:52:55.841" v="271" actId="14100"/>
        <pc:sldMkLst>
          <pc:docMk/>
          <pc:sldMk cId="1396858318" sldId="292"/>
        </pc:sldMkLst>
        <pc:spChg chg="mod">
          <ac:chgData name="Gorana Babić" userId="S::gorana.babic1@skole.hr::d9f6b7f6-e9fb-406a-ae95-3402af4f061a" providerId="AD" clId="Web-{0A7F800B-170F-3CF5-B1D1-E6532FA5D987}" dt="2021-04-27T14:39:14.367" v="243"/>
          <ac:spMkLst>
            <pc:docMk/>
            <pc:sldMk cId="1396858318" sldId="292"/>
            <ac:spMk id="2" creationId="{52841BFA-2A89-462B-960A-8C781B6CD42A}"/>
          </ac:spMkLst>
        </pc:spChg>
        <pc:spChg chg="del">
          <ac:chgData name="Gorana Babić" userId="S::gorana.babic1@skole.hr::d9f6b7f6-e9fb-406a-ae95-3402af4f061a" providerId="AD" clId="Web-{0A7F800B-170F-3CF5-B1D1-E6532FA5D987}" dt="2021-04-27T14:36:35.753" v="214"/>
          <ac:spMkLst>
            <pc:docMk/>
            <pc:sldMk cId="1396858318" sldId="292"/>
            <ac:spMk id="3" creationId="{05D06059-D654-4A32-9061-2863F387EB0F}"/>
          </ac:spMkLst>
        </pc:spChg>
        <pc:spChg chg="add del mod">
          <ac:chgData name="Gorana Babić" userId="S::gorana.babic1@skole.hr::d9f6b7f6-e9fb-406a-ae95-3402af4f061a" providerId="AD" clId="Web-{0A7F800B-170F-3CF5-B1D1-E6532FA5D987}" dt="2021-04-27T14:39:36.227" v="244"/>
          <ac:spMkLst>
            <pc:docMk/>
            <pc:sldMk cId="1396858318" sldId="292"/>
            <ac:spMk id="10" creationId="{AFC949D2-6F1A-4AB3-B911-60976ABCB097}"/>
          </ac:spMkLst>
        </pc:spChg>
        <pc:spChg chg="add">
          <ac:chgData name="Gorana Babić" userId="S::gorana.babic1@skole.hr::d9f6b7f6-e9fb-406a-ae95-3402af4f061a" providerId="AD" clId="Web-{0A7F800B-170F-3CF5-B1D1-E6532FA5D987}" dt="2021-04-27T14:39:14.367" v="243"/>
          <ac:spMkLst>
            <pc:docMk/>
            <pc:sldMk cId="1396858318" sldId="292"/>
            <ac:spMk id="23" creationId="{794AC128-79B6-4274-9C1C-F8DD9FEEF0CC}"/>
          </ac:spMkLst>
        </pc:spChg>
        <pc:spChg chg="add">
          <ac:chgData name="Gorana Babić" userId="S::gorana.babic1@skole.hr::d9f6b7f6-e9fb-406a-ae95-3402af4f061a" providerId="AD" clId="Web-{0A7F800B-170F-3CF5-B1D1-E6532FA5D987}" dt="2021-04-27T14:39:14.367" v="243"/>
          <ac:spMkLst>
            <pc:docMk/>
            <pc:sldMk cId="1396858318" sldId="292"/>
            <ac:spMk id="25" creationId="{13088772-F084-429A-8FC6-36E05871AE62}"/>
          </ac:spMkLst>
        </pc:spChg>
        <pc:spChg chg="add">
          <ac:chgData name="Gorana Babić" userId="S::gorana.babic1@skole.hr::d9f6b7f6-e9fb-406a-ae95-3402af4f061a" providerId="AD" clId="Web-{0A7F800B-170F-3CF5-B1D1-E6532FA5D987}" dt="2021-04-27T14:39:14.367" v="243"/>
          <ac:spMkLst>
            <pc:docMk/>
            <pc:sldMk cId="1396858318" sldId="292"/>
            <ac:spMk id="27" creationId="{F001FDBC-84FA-4183-B037-BEED6A7754B3}"/>
          </ac:spMkLst>
        </pc:spChg>
        <pc:spChg chg="add">
          <ac:chgData name="Gorana Babić" userId="S::gorana.babic1@skole.hr::d9f6b7f6-e9fb-406a-ae95-3402af4f061a" providerId="AD" clId="Web-{0A7F800B-170F-3CF5-B1D1-E6532FA5D987}" dt="2021-04-27T14:39:14.367" v="243"/>
          <ac:spMkLst>
            <pc:docMk/>
            <pc:sldMk cId="1396858318" sldId="292"/>
            <ac:spMk id="31" creationId="{2861190D-D308-4918-90C5-453353072DB1}"/>
          </ac:spMkLst>
        </pc:spChg>
        <pc:spChg chg="add">
          <ac:chgData name="Gorana Babić" userId="S::gorana.babic1@skole.hr::d9f6b7f6-e9fb-406a-ae95-3402af4f061a" providerId="AD" clId="Web-{0A7F800B-170F-3CF5-B1D1-E6532FA5D987}" dt="2021-04-27T14:39:14.367" v="243"/>
          <ac:spMkLst>
            <pc:docMk/>
            <pc:sldMk cId="1396858318" sldId="292"/>
            <ac:spMk id="33" creationId="{1AF2B636-3FD0-4446-A5B7-E24D077F93FD}"/>
          </ac:spMkLst>
        </pc:spChg>
        <pc:grpChg chg="add">
          <ac:chgData name="Gorana Babić" userId="S::gorana.babic1@skole.hr::d9f6b7f6-e9fb-406a-ae95-3402af4f061a" providerId="AD" clId="Web-{0A7F800B-170F-3CF5-B1D1-E6532FA5D987}" dt="2021-04-27T14:39:14.367" v="243"/>
          <ac:grpSpMkLst>
            <pc:docMk/>
            <pc:sldMk cId="1396858318" sldId="292"/>
            <ac:grpSpMk id="15" creationId="{00BDD016-3DED-44BC-B132-DDD0409B7936}"/>
          </ac:grpSpMkLst>
        </pc:grpChg>
        <pc:picChg chg="add del mod ord">
          <ac:chgData name="Gorana Babić" userId="S::gorana.babic1@skole.hr::d9f6b7f6-e9fb-406a-ae95-3402af4f061a" providerId="AD" clId="Web-{0A7F800B-170F-3CF5-B1D1-E6532FA5D987}" dt="2021-04-27T14:39:06.773" v="242"/>
          <ac:picMkLst>
            <pc:docMk/>
            <pc:sldMk cId="1396858318" sldId="292"/>
            <ac:picMk id="4" creationId="{829F2812-DFE0-427B-9204-7DCA0AA80ABC}"/>
          </ac:picMkLst>
        </pc:picChg>
        <pc:picChg chg="add mod ord">
          <ac:chgData name="Gorana Babić" userId="S::gorana.babic1@skole.hr::d9f6b7f6-e9fb-406a-ae95-3402af4f061a" providerId="AD" clId="Web-{0A7F800B-170F-3CF5-B1D1-E6532FA5D987}" dt="2021-04-27T14:39:14.367" v="243"/>
          <ac:picMkLst>
            <pc:docMk/>
            <pc:sldMk cId="1396858318" sldId="292"/>
            <ac:picMk id="5" creationId="{6C534A78-CA1E-4922-A9C0-624866290CA0}"/>
          </ac:picMkLst>
        </pc:picChg>
        <pc:picChg chg="add mod ord">
          <ac:chgData name="Gorana Babić" userId="S::gorana.babic1@skole.hr::d9f6b7f6-e9fb-406a-ae95-3402af4f061a" providerId="AD" clId="Web-{0A7F800B-170F-3CF5-B1D1-E6532FA5D987}" dt="2021-04-27T14:39:14.367" v="243"/>
          <ac:picMkLst>
            <pc:docMk/>
            <pc:sldMk cId="1396858318" sldId="292"/>
            <ac:picMk id="6" creationId="{EED0BD06-C9AB-4407-8722-EC689920C350}"/>
          </ac:picMkLst>
        </pc:picChg>
        <pc:picChg chg="add mod">
          <ac:chgData name="Gorana Babić" userId="S::gorana.babic1@skole.hr::d9f6b7f6-e9fb-406a-ae95-3402af4f061a" providerId="AD" clId="Web-{0A7F800B-170F-3CF5-B1D1-E6532FA5D987}" dt="2021-04-27T14:39:14.367" v="243"/>
          <ac:picMkLst>
            <pc:docMk/>
            <pc:sldMk cId="1396858318" sldId="292"/>
            <ac:picMk id="7" creationId="{4C8DD7E7-CAB2-4D5E-A661-F998FFFE7E01}"/>
          </ac:picMkLst>
        </pc:picChg>
        <pc:picChg chg="add mod">
          <ac:chgData name="Gorana Babić" userId="S::gorana.babic1@skole.hr::d9f6b7f6-e9fb-406a-ae95-3402af4f061a" providerId="AD" clId="Web-{0A7F800B-170F-3CF5-B1D1-E6532FA5D987}" dt="2021-04-27T14:39:14.367" v="243"/>
          <ac:picMkLst>
            <pc:docMk/>
            <pc:sldMk cId="1396858318" sldId="292"/>
            <ac:picMk id="8" creationId="{8917D526-7D33-41B7-86A4-05F8A56426F6}"/>
          </ac:picMkLst>
        </pc:picChg>
        <pc:picChg chg="add mod ord">
          <ac:chgData name="Gorana Babić" userId="S::gorana.babic1@skole.hr::d9f6b7f6-e9fb-406a-ae95-3402af4f061a" providerId="AD" clId="Web-{0A7F800B-170F-3CF5-B1D1-E6532FA5D987}" dt="2021-04-27T14:39:42.024" v="246" actId="1076"/>
          <ac:picMkLst>
            <pc:docMk/>
            <pc:sldMk cId="1396858318" sldId="292"/>
            <ac:picMk id="11" creationId="{54EEBF98-D0A3-4E6E-8F5D-253C94A5297C}"/>
          </ac:picMkLst>
        </pc:picChg>
        <pc:picChg chg="add mod">
          <ac:chgData name="Gorana Babić" userId="S::gorana.babic1@skole.hr::d9f6b7f6-e9fb-406a-ae95-3402af4f061a" providerId="AD" clId="Web-{0A7F800B-170F-3CF5-B1D1-E6532FA5D987}" dt="2021-04-27T14:52:55.841" v="271" actId="14100"/>
          <ac:picMkLst>
            <pc:docMk/>
            <pc:sldMk cId="1396858318" sldId="292"/>
            <ac:picMk id="12" creationId="{9F98CD1A-8A29-494C-A8F0-E2B61C44629B}"/>
          </ac:picMkLst>
        </pc:picChg>
        <pc:cxnChg chg="add">
          <ac:chgData name="Gorana Babić" userId="S::gorana.babic1@skole.hr::d9f6b7f6-e9fb-406a-ae95-3402af4f061a" providerId="AD" clId="Web-{0A7F800B-170F-3CF5-B1D1-E6532FA5D987}" dt="2021-04-27T14:39:14.367" v="243"/>
          <ac:cxnSpMkLst>
            <pc:docMk/>
            <pc:sldMk cId="1396858318" sldId="292"/>
            <ac:cxnSpMk id="29" creationId="{A7C13D8A-C8B9-4102-9181-82F5941E946C}"/>
          </ac:cxnSpMkLst>
        </pc:cxnChg>
      </pc:sldChg>
    </pc:docChg>
  </pc:docChgLst>
  <pc:docChgLst>
    <pc:chgData name="Gorana Babić" userId="S::gorana.babic1@skole.hr::d9f6b7f6-e9fb-406a-ae95-3402af4f061a" providerId="AD" clId="Web-{AA79EFDA-30AB-1B54-8843-7C416F3BA1F6}"/>
    <pc:docChg chg="addSld delSld modSld sldOrd addMainMaster modMainMaster">
      <pc:chgData name="Gorana Babić" userId="S::gorana.babic1@skole.hr::d9f6b7f6-e9fb-406a-ae95-3402af4f061a" providerId="AD" clId="Web-{AA79EFDA-30AB-1B54-8843-7C416F3BA1F6}" dt="2021-04-27T13:53:22.257" v="2084" actId="20577"/>
      <pc:docMkLst>
        <pc:docMk/>
      </pc:docMkLst>
      <pc:sldChg chg="addSp delSp modSp">
        <pc:chgData name="Gorana Babić" userId="S::gorana.babic1@skole.hr::d9f6b7f6-e9fb-406a-ae95-3402af4f061a" providerId="AD" clId="Web-{AA79EFDA-30AB-1B54-8843-7C416F3BA1F6}" dt="2021-04-27T13:45:30.841" v="2005"/>
        <pc:sldMkLst>
          <pc:docMk/>
          <pc:sldMk cId="1089529553" sldId="256"/>
        </pc:sldMkLst>
        <pc:picChg chg="add mod">
          <ac:chgData name="Gorana Babić" userId="S::gorana.babic1@skole.hr::d9f6b7f6-e9fb-406a-ae95-3402af4f061a" providerId="AD" clId="Web-{AA79EFDA-30AB-1B54-8843-7C416F3BA1F6}" dt="2021-04-27T12:50:12.801" v="1034" actId="14100"/>
          <ac:picMkLst>
            <pc:docMk/>
            <pc:sldMk cId="1089529553" sldId="256"/>
            <ac:picMk id="4" creationId="{2AE05AF2-038F-41B1-A6AD-5AB1F6180999}"/>
          </ac:picMkLst>
        </pc:picChg>
        <pc:picChg chg="add del">
          <ac:chgData name="Gorana Babić" userId="S::gorana.babic1@skole.hr::d9f6b7f6-e9fb-406a-ae95-3402af4f061a" providerId="AD" clId="Web-{AA79EFDA-30AB-1B54-8843-7C416F3BA1F6}" dt="2021-04-27T13:45:30.841" v="2005"/>
          <ac:picMkLst>
            <pc:docMk/>
            <pc:sldMk cId="1089529553" sldId="256"/>
            <ac:picMk id="6" creationId="{E3211B8D-46C6-4822-8C37-F15C75CF5798}"/>
          </ac:picMkLst>
        </pc:picChg>
      </pc:sldChg>
      <pc:sldChg chg="addSp delSp modSp mod setBg">
        <pc:chgData name="Gorana Babić" userId="S::gorana.babic1@skole.hr::d9f6b7f6-e9fb-406a-ae95-3402af4f061a" providerId="AD" clId="Web-{AA79EFDA-30AB-1B54-8843-7C416F3BA1F6}" dt="2021-04-27T12:50:24.052" v="1036" actId="1076"/>
        <pc:sldMkLst>
          <pc:docMk/>
          <pc:sldMk cId="2401494865" sldId="257"/>
        </pc:sldMkLst>
        <pc:spChg chg="mod">
          <ac:chgData name="Gorana Babić" userId="S::gorana.babic1@skole.hr::d9f6b7f6-e9fb-406a-ae95-3402af4f061a" providerId="AD" clId="Web-{AA79EFDA-30AB-1B54-8843-7C416F3BA1F6}" dt="2021-04-27T12:12:13.878" v="35"/>
          <ac:spMkLst>
            <pc:docMk/>
            <pc:sldMk cId="2401494865" sldId="257"/>
            <ac:spMk id="2" creationId="{77BBB77E-3EE8-4B03-AF4A-B10488F7680C}"/>
          </ac:spMkLst>
        </pc:spChg>
        <pc:spChg chg="add del mod">
          <ac:chgData name="Gorana Babić" userId="S::gorana.babic1@skole.hr::d9f6b7f6-e9fb-406a-ae95-3402af4f061a" providerId="AD" clId="Web-{AA79EFDA-30AB-1B54-8843-7C416F3BA1F6}" dt="2021-04-27T12:12:33.535" v="40" actId="20577"/>
          <ac:spMkLst>
            <pc:docMk/>
            <pc:sldMk cId="2401494865" sldId="257"/>
            <ac:spMk id="3" creationId="{557CBA3C-BA2F-40D0-9C21-CFB5B443399F}"/>
          </ac:spMkLst>
        </pc:spChg>
        <pc:spChg chg="add">
          <ac:chgData name="Gorana Babić" userId="S::gorana.babic1@skole.hr::d9f6b7f6-e9fb-406a-ae95-3402af4f061a" providerId="AD" clId="Web-{AA79EFDA-30AB-1B54-8843-7C416F3BA1F6}" dt="2021-04-27T12:12:13.878" v="35"/>
          <ac:spMkLst>
            <pc:docMk/>
            <pc:sldMk cId="2401494865" sldId="257"/>
            <ac:spMk id="8" creationId="{C44B17FE-2E14-47B6-B5A8-4363DE76952D}"/>
          </ac:spMkLst>
        </pc:spChg>
        <pc:spChg chg="add del">
          <ac:chgData name="Gorana Babić" userId="S::gorana.babic1@skole.hr::d9f6b7f6-e9fb-406a-ae95-3402af4f061a" providerId="AD" clId="Web-{AA79EFDA-30AB-1B54-8843-7C416F3BA1F6}" dt="2021-04-27T12:12:00.299" v="32"/>
          <ac:spMkLst>
            <pc:docMk/>
            <pc:sldMk cId="2401494865" sldId="257"/>
            <ac:spMk id="9" creationId="{95F11533-723E-420D-A991-D376E739358E}"/>
          </ac:spMkLst>
        </pc:spChg>
        <pc:spChg chg="add">
          <ac:chgData name="Gorana Babić" userId="S::gorana.babic1@skole.hr::d9f6b7f6-e9fb-406a-ae95-3402af4f061a" providerId="AD" clId="Web-{AA79EFDA-30AB-1B54-8843-7C416F3BA1F6}" dt="2021-04-27T12:12:13.878" v="35"/>
          <ac:spMkLst>
            <pc:docMk/>
            <pc:sldMk cId="2401494865" sldId="257"/>
            <ac:spMk id="10" creationId="{14E53280-E6EB-47D2-B0BB-78B772DC4B90}"/>
          </ac:spMkLst>
        </pc:spChg>
        <pc:spChg chg="add">
          <ac:chgData name="Gorana Babić" userId="S::gorana.babic1@skole.hr::d9f6b7f6-e9fb-406a-ae95-3402af4f061a" providerId="AD" clId="Web-{AA79EFDA-30AB-1B54-8843-7C416F3BA1F6}" dt="2021-04-27T12:12:13.878" v="35"/>
          <ac:spMkLst>
            <pc:docMk/>
            <pc:sldMk cId="2401494865" sldId="257"/>
            <ac:spMk id="12" creationId="{E44C4738-31FA-4AA4-9D3A-9B0F0B1F5FBC}"/>
          </ac:spMkLst>
        </pc:spChg>
        <pc:spChg chg="add">
          <ac:chgData name="Gorana Babić" userId="S::gorana.babic1@skole.hr::d9f6b7f6-e9fb-406a-ae95-3402af4f061a" providerId="AD" clId="Web-{AA79EFDA-30AB-1B54-8843-7C416F3BA1F6}" dt="2021-04-27T12:12:13.878" v="35"/>
          <ac:spMkLst>
            <pc:docMk/>
            <pc:sldMk cId="2401494865" sldId="257"/>
            <ac:spMk id="14" creationId="{809F3F69-CB9E-4C14-8F9B-7565980C8770}"/>
          </ac:spMkLst>
        </pc:spChg>
        <pc:grpChg chg="add del">
          <ac:chgData name="Gorana Babić" userId="S::gorana.babic1@skole.hr::d9f6b7f6-e9fb-406a-ae95-3402af4f061a" providerId="AD" clId="Web-{AA79EFDA-30AB-1B54-8843-7C416F3BA1F6}" dt="2021-04-27T12:12:00.299" v="32"/>
          <ac:grpSpMkLst>
            <pc:docMk/>
            <pc:sldMk cId="2401494865" sldId="257"/>
            <ac:grpSpMk id="11" creationId="{C60393DE-86F5-4639-9D54-85E166A84348}"/>
          </ac:grpSpMkLst>
        </pc:grpChg>
        <pc:graphicFrameChg chg="add del">
          <ac:chgData name="Gorana Babić" userId="S::gorana.babic1@skole.hr::d9f6b7f6-e9fb-406a-ae95-3402af4f061a" providerId="AD" clId="Web-{AA79EFDA-30AB-1B54-8843-7C416F3BA1F6}" dt="2021-04-27T12:12:00.299" v="32"/>
          <ac:graphicFrameMkLst>
            <pc:docMk/>
            <pc:sldMk cId="2401494865" sldId="257"/>
            <ac:graphicFrameMk id="5" creationId="{11409C2F-A9E4-4D62-ACD4-1E139B23C413}"/>
          </ac:graphicFrameMkLst>
        </pc:graphicFrameChg>
        <pc:graphicFrameChg chg="add del">
          <ac:chgData name="Gorana Babić" userId="S::gorana.babic1@skole.hr::d9f6b7f6-e9fb-406a-ae95-3402af4f061a" providerId="AD" clId="Web-{AA79EFDA-30AB-1B54-8843-7C416F3BA1F6}" dt="2021-04-27T12:12:13.815" v="34"/>
          <ac:graphicFrameMkLst>
            <pc:docMk/>
            <pc:sldMk cId="2401494865" sldId="257"/>
            <ac:graphicFrameMk id="6" creationId="{23E7E806-90B3-4E1B-B4E8-344E1F5589E6}"/>
          </ac:graphicFrameMkLst>
        </pc:graphicFrameChg>
        <pc:picChg chg="add mod">
          <ac:chgData name="Gorana Babić" userId="S::gorana.babic1@skole.hr::d9f6b7f6-e9fb-406a-ae95-3402af4f061a" providerId="AD" clId="Web-{AA79EFDA-30AB-1B54-8843-7C416F3BA1F6}" dt="2021-04-27T12:50:24.052" v="1036" actId="1076"/>
          <ac:picMkLst>
            <pc:docMk/>
            <pc:sldMk cId="2401494865" sldId="257"/>
            <ac:picMk id="27" creationId="{C49FB59B-3CD4-404B-9B41-63CF1582AADF}"/>
          </ac:picMkLst>
        </pc:picChg>
      </pc:sldChg>
      <pc:sldChg chg="addSp modSp">
        <pc:chgData name="Gorana Babić" userId="S::gorana.babic1@skole.hr::d9f6b7f6-e9fb-406a-ae95-3402af4f061a" providerId="AD" clId="Web-{AA79EFDA-30AB-1B54-8843-7C416F3BA1F6}" dt="2021-04-27T13:48:10.079" v="2030" actId="1076"/>
        <pc:sldMkLst>
          <pc:docMk/>
          <pc:sldMk cId="2867352652" sldId="258"/>
        </pc:sldMkLst>
        <pc:spChg chg="mod">
          <ac:chgData name="Gorana Babić" userId="S::gorana.babic1@skole.hr::d9f6b7f6-e9fb-406a-ae95-3402af4f061a" providerId="AD" clId="Web-{AA79EFDA-30AB-1B54-8843-7C416F3BA1F6}" dt="2021-04-27T13:48:07.751" v="2029" actId="14100"/>
          <ac:spMkLst>
            <pc:docMk/>
            <pc:sldMk cId="2867352652" sldId="258"/>
            <ac:spMk id="2" creationId="{F237487F-12AE-488E-A230-8C0CA77A8359}"/>
          </ac:spMkLst>
        </pc:spChg>
        <pc:picChg chg="add mod">
          <ac:chgData name="Gorana Babić" userId="S::gorana.babic1@skole.hr::d9f6b7f6-e9fb-406a-ae95-3402af4f061a" providerId="AD" clId="Web-{AA79EFDA-30AB-1B54-8843-7C416F3BA1F6}" dt="2021-04-27T13:48:10.079" v="2030" actId="1076"/>
          <ac:picMkLst>
            <pc:docMk/>
            <pc:sldMk cId="2867352652" sldId="258"/>
            <ac:picMk id="4" creationId="{CEF6C3B1-9771-4C6C-AB3D-7AAE52DB952E}"/>
          </ac:picMkLst>
        </pc:picChg>
      </pc:sldChg>
      <pc:sldChg chg="addSp modSp">
        <pc:chgData name="Gorana Babić" userId="S::gorana.babic1@skole.hr::d9f6b7f6-e9fb-406a-ae95-3402af4f061a" providerId="AD" clId="Web-{AA79EFDA-30AB-1B54-8843-7C416F3BA1F6}" dt="2021-04-27T12:50:33.661" v="1040" actId="14100"/>
        <pc:sldMkLst>
          <pc:docMk/>
          <pc:sldMk cId="364735293" sldId="260"/>
        </pc:sldMkLst>
        <pc:picChg chg="add mod">
          <ac:chgData name="Gorana Babić" userId="S::gorana.babic1@skole.hr::d9f6b7f6-e9fb-406a-ae95-3402af4f061a" providerId="AD" clId="Web-{AA79EFDA-30AB-1B54-8843-7C416F3BA1F6}" dt="2021-04-27T12:50:33.661" v="1040" actId="14100"/>
          <ac:picMkLst>
            <pc:docMk/>
            <pc:sldMk cId="364735293" sldId="260"/>
            <ac:picMk id="4" creationId="{0FF93D4F-591C-4FDA-B7DE-D90BD7A4F474}"/>
          </ac:picMkLst>
        </pc:picChg>
      </pc:sldChg>
      <pc:sldChg chg="addSp delSp modSp mod setBg">
        <pc:chgData name="Gorana Babić" userId="S::gorana.babic1@skole.hr::d9f6b7f6-e9fb-406a-ae95-3402af4f061a" providerId="AD" clId="Web-{AA79EFDA-30AB-1B54-8843-7C416F3BA1F6}" dt="2021-04-27T13:47:56.844" v="2026" actId="1076"/>
        <pc:sldMkLst>
          <pc:docMk/>
          <pc:sldMk cId="1091947069" sldId="261"/>
        </pc:sldMkLst>
        <pc:spChg chg="mod">
          <ac:chgData name="Gorana Babić" userId="S::gorana.babic1@skole.hr::d9f6b7f6-e9fb-406a-ae95-3402af4f061a" providerId="AD" clId="Web-{AA79EFDA-30AB-1B54-8843-7C416F3BA1F6}" dt="2021-04-27T12:09:55.219" v="30"/>
          <ac:spMkLst>
            <pc:docMk/>
            <pc:sldMk cId="1091947069" sldId="261"/>
            <ac:spMk id="2" creationId="{EB362369-9210-4DA6-9E26-BD165A16599A}"/>
          </ac:spMkLst>
        </pc:spChg>
        <pc:spChg chg="del">
          <ac:chgData name="Gorana Babić" userId="S::gorana.babic1@skole.hr::d9f6b7f6-e9fb-406a-ae95-3402af4f061a" providerId="AD" clId="Web-{AA79EFDA-30AB-1B54-8843-7C416F3BA1F6}" dt="2021-04-27T12:09:55.219" v="30"/>
          <ac:spMkLst>
            <pc:docMk/>
            <pc:sldMk cId="1091947069" sldId="261"/>
            <ac:spMk id="3" creationId="{967EC18D-9C4A-45D3-AAF9-D2E3239ABD22}"/>
          </ac:spMkLst>
        </pc:spChg>
        <pc:graphicFrameChg chg="add">
          <ac:chgData name="Gorana Babić" userId="S::gorana.babic1@skole.hr::d9f6b7f6-e9fb-406a-ae95-3402af4f061a" providerId="AD" clId="Web-{AA79EFDA-30AB-1B54-8843-7C416F3BA1F6}" dt="2021-04-27T12:09:55.219" v="30"/>
          <ac:graphicFrameMkLst>
            <pc:docMk/>
            <pc:sldMk cId="1091947069" sldId="261"/>
            <ac:graphicFrameMk id="5" creationId="{33FB3816-E17E-4C68-85E7-DF0AA037434D}"/>
          </ac:graphicFrameMkLst>
        </pc:graphicFrameChg>
        <pc:picChg chg="add mod">
          <ac:chgData name="Gorana Babić" userId="S::gorana.babic1@skole.hr::d9f6b7f6-e9fb-406a-ae95-3402af4f061a" providerId="AD" clId="Web-{AA79EFDA-30AB-1B54-8843-7C416F3BA1F6}" dt="2021-04-27T13:47:56.844" v="2026" actId="1076"/>
          <ac:picMkLst>
            <pc:docMk/>
            <pc:sldMk cId="1091947069" sldId="261"/>
            <ac:picMk id="14" creationId="{7C4FD77C-2915-4938-9183-E6CE7BE5623F}"/>
          </ac:picMkLst>
        </pc:picChg>
      </pc:sldChg>
      <pc:sldChg chg="modSp">
        <pc:chgData name="Gorana Babić" userId="S::gorana.babic1@skole.hr::d9f6b7f6-e9fb-406a-ae95-3402af4f061a" providerId="AD" clId="Web-{AA79EFDA-30AB-1B54-8843-7C416F3BA1F6}" dt="2021-04-27T12:08:11.420" v="10" actId="20577"/>
        <pc:sldMkLst>
          <pc:docMk/>
          <pc:sldMk cId="35500963" sldId="262"/>
        </pc:sldMkLst>
        <pc:spChg chg="mod">
          <ac:chgData name="Gorana Babić" userId="S::gorana.babic1@skole.hr::d9f6b7f6-e9fb-406a-ae95-3402af4f061a" providerId="AD" clId="Web-{AA79EFDA-30AB-1B54-8843-7C416F3BA1F6}" dt="2021-04-27T12:08:11.420" v="10" actId="20577"/>
          <ac:spMkLst>
            <pc:docMk/>
            <pc:sldMk cId="35500963" sldId="262"/>
            <ac:spMk id="3" creationId="{E7FD5BDB-21C7-405D-A41A-1496D280221F}"/>
          </ac:spMkLst>
        </pc:spChg>
      </pc:sldChg>
      <pc:sldChg chg="addSp modSp">
        <pc:chgData name="Gorana Babić" userId="S::gorana.babic1@skole.hr::d9f6b7f6-e9fb-406a-ae95-3402af4f061a" providerId="AD" clId="Web-{AA79EFDA-30AB-1B54-8843-7C416F3BA1F6}" dt="2021-04-27T13:48:23.032" v="2033" actId="1076"/>
        <pc:sldMkLst>
          <pc:docMk/>
          <pc:sldMk cId="1120611535" sldId="263"/>
        </pc:sldMkLst>
        <pc:picChg chg="add mod">
          <ac:chgData name="Gorana Babić" userId="S::gorana.babic1@skole.hr::d9f6b7f6-e9fb-406a-ae95-3402af4f061a" providerId="AD" clId="Web-{AA79EFDA-30AB-1B54-8843-7C416F3BA1F6}" dt="2021-04-27T13:48:23.032" v="2033" actId="1076"/>
          <ac:picMkLst>
            <pc:docMk/>
            <pc:sldMk cId="1120611535" sldId="263"/>
            <ac:picMk id="5" creationId="{F1A9DFDF-7508-4AE7-B23E-FD9054998BD6}"/>
          </ac:picMkLst>
        </pc:picChg>
      </pc:sldChg>
      <pc:sldChg chg="addSp delSp modSp mod setBg">
        <pc:chgData name="Gorana Babić" userId="S::gorana.babic1@skole.hr::d9f6b7f6-e9fb-406a-ae95-3402af4f061a" providerId="AD" clId="Web-{AA79EFDA-30AB-1B54-8843-7C416F3BA1F6}" dt="2021-04-27T13:25:14.862" v="1596" actId="20577"/>
        <pc:sldMkLst>
          <pc:docMk/>
          <pc:sldMk cId="3472332085" sldId="264"/>
        </pc:sldMkLst>
        <pc:spChg chg="mod">
          <ac:chgData name="Gorana Babić" userId="S::gorana.babic1@skole.hr::d9f6b7f6-e9fb-406a-ae95-3402af4f061a" providerId="AD" clId="Web-{AA79EFDA-30AB-1B54-8843-7C416F3BA1F6}" dt="2021-04-27T12:13:02.254" v="41"/>
          <ac:spMkLst>
            <pc:docMk/>
            <pc:sldMk cId="3472332085" sldId="264"/>
            <ac:spMk id="2" creationId="{206F8169-AEF5-4B1F-9161-E855F910B2AD}"/>
          </ac:spMkLst>
        </pc:spChg>
        <pc:spChg chg="del">
          <ac:chgData name="Gorana Babić" userId="S::gorana.babic1@skole.hr::d9f6b7f6-e9fb-406a-ae95-3402af4f061a" providerId="AD" clId="Web-{AA79EFDA-30AB-1B54-8843-7C416F3BA1F6}" dt="2021-04-27T12:13:02.254" v="41"/>
          <ac:spMkLst>
            <pc:docMk/>
            <pc:sldMk cId="3472332085" sldId="264"/>
            <ac:spMk id="3" creationId="{F4B00E89-7BC0-4359-84FE-0453AB120D2C}"/>
          </ac:spMkLst>
        </pc:spChg>
        <pc:graphicFrameChg chg="add modGraphic">
          <ac:chgData name="Gorana Babić" userId="S::gorana.babic1@skole.hr::d9f6b7f6-e9fb-406a-ae95-3402af4f061a" providerId="AD" clId="Web-{AA79EFDA-30AB-1B54-8843-7C416F3BA1F6}" dt="2021-04-27T13:25:14.862" v="1596" actId="20577"/>
          <ac:graphicFrameMkLst>
            <pc:docMk/>
            <pc:sldMk cId="3472332085" sldId="264"/>
            <ac:graphicFrameMk id="5" creationId="{E41D85DA-0EDC-431E-B30A-59CC752691DE}"/>
          </ac:graphicFrameMkLst>
        </pc:graphicFrameChg>
      </pc:sldChg>
      <pc:sldChg chg="addSp delSp modSp">
        <pc:chgData name="Gorana Babić" userId="S::gorana.babic1@skole.hr::d9f6b7f6-e9fb-406a-ae95-3402af4f061a" providerId="AD" clId="Web-{AA79EFDA-30AB-1B54-8843-7C416F3BA1F6}" dt="2021-04-27T13:25:30.925" v="1598" actId="14100"/>
        <pc:sldMkLst>
          <pc:docMk/>
          <pc:sldMk cId="449657808" sldId="265"/>
        </pc:sldMkLst>
        <pc:spChg chg="mod">
          <ac:chgData name="Gorana Babić" userId="S::gorana.babic1@skole.hr::d9f6b7f6-e9fb-406a-ae95-3402af4f061a" providerId="AD" clId="Web-{AA79EFDA-30AB-1B54-8843-7C416F3BA1F6}" dt="2021-04-27T13:25:30.925" v="1598" actId="14100"/>
          <ac:spMkLst>
            <pc:docMk/>
            <pc:sldMk cId="449657808" sldId="265"/>
            <ac:spMk id="2" creationId="{AE4E0671-5008-44C5-BEEC-87653BFA5FE2}"/>
          </ac:spMkLst>
        </pc:spChg>
        <pc:spChg chg="del">
          <ac:chgData name="Gorana Babić" userId="S::gorana.babic1@skole.hr::d9f6b7f6-e9fb-406a-ae95-3402af4f061a" providerId="AD" clId="Web-{AA79EFDA-30AB-1B54-8843-7C416F3BA1F6}" dt="2021-04-27T12:13:15.973" v="42"/>
          <ac:spMkLst>
            <pc:docMk/>
            <pc:sldMk cId="449657808" sldId="265"/>
            <ac:spMk id="3" creationId="{AFEC2C3F-5F7C-49CF-B160-8E5AE794EC8E}"/>
          </ac:spMkLst>
        </pc:spChg>
        <pc:spChg chg="del">
          <ac:chgData name="Gorana Babić" userId="S::gorana.babic1@skole.hr::d9f6b7f6-e9fb-406a-ae95-3402af4f061a" providerId="AD" clId="Web-{AA79EFDA-30AB-1B54-8843-7C416F3BA1F6}" dt="2021-04-27T12:13:15.973" v="42"/>
          <ac:spMkLst>
            <pc:docMk/>
            <pc:sldMk cId="449657808" sldId="265"/>
            <ac:spMk id="8" creationId="{001B0E35-F788-4608-ABBE-0D971AA5028F}"/>
          </ac:spMkLst>
        </pc:spChg>
        <pc:spChg chg="del">
          <ac:chgData name="Gorana Babić" userId="S::gorana.babic1@skole.hr::d9f6b7f6-e9fb-406a-ae95-3402af4f061a" providerId="AD" clId="Web-{AA79EFDA-30AB-1B54-8843-7C416F3BA1F6}" dt="2021-04-27T12:13:15.973" v="42"/>
          <ac:spMkLst>
            <pc:docMk/>
            <pc:sldMk cId="449657808" sldId="265"/>
            <ac:spMk id="10" creationId="{4431B8EA-FCCA-47DD-A0C4-A653EC4AB846}"/>
          </ac:spMkLst>
        </pc:spChg>
        <pc:spChg chg="del">
          <ac:chgData name="Gorana Babić" userId="S::gorana.babic1@skole.hr::d9f6b7f6-e9fb-406a-ae95-3402af4f061a" providerId="AD" clId="Web-{AA79EFDA-30AB-1B54-8843-7C416F3BA1F6}" dt="2021-04-27T12:13:15.973" v="42"/>
          <ac:spMkLst>
            <pc:docMk/>
            <pc:sldMk cId="449657808" sldId="265"/>
            <ac:spMk id="12" creationId="{1C781EDE-83AA-44D6-8054-A4E2D6F28086}"/>
          </ac:spMkLst>
        </pc:spChg>
        <pc:graphicFrameChg chg="add">
          <ac:chgData name="Gorana Babić" userId="S::gorana.babic1@skole.hr::d9f6b7f6-e9fb-406a-ae95-3402af4f061a" providerId="AD" clId="Web-{AA79EFDA-30AB-1B54-8843-7C416F3BA1F6}" dt="2021-04-27T12:13:15.973" v="42"/>
          <ac:graphicFrameMkLst>
            <pc:docMk/>
            <pc:sldMk cId="449657808" sldId="265"/>
            <ac:graphicFrameMk id="14" creationId="{900E5AFC-969A-4766-9825-451CC13826C6}"/>
          </ac:graphicFrameMkLst>
        </pc:graphicFrameChg>
      </pc:sldChg>
      <pc:sldChg chg="addSp delSp modSp mod setBg">
        <pc:chgData name="Gorana Babić" userId="S::gorana.babic1@skole.hr::d9f6b7f6-e9fb-406a-ae95-3402af4f061a" providerId="AD" clId="Web-{AA79EFDA-30AB-1B54-8843-7C416F3BA1F6}" dt="2021-04-27T12:13:30.067" v="43"/>
        <pc:sldMkLst>
          <pc:docMk/>
          <pc:sldMk cId="1236910442" sldId="266"/>
        </pc:sldMkLst>
        <pc:spChg chg="mod">
          <ac:chgData name="Gorana Babić" userId="S::gorana.babic1@skole.hr::d9f6b7f6-e9fb-406a-ae95-3402af4f061a" providerId="AD" clId="Web-{AA79EFDA-30AB-1B54-8843-7C416F3BA1F6}" dt="2021-04-27T12:13:30.067" v="43"/>
          <ac:spMkLst>
            <pc:docMk/>
            <pc:sldMk cId="1236910442" sldId="266"/>
            <ac:spMk id="2" creationId="{55AD9601-0764-40C6-A039-862EDBF003F2}"/>
          </ac:spMkLst>
        </pc:spChg>
        <pc:spChg chg="del mod">
          <ac:chgData name="Gorana Babić" userId="S::gorana.babic1@skole.hr::d9f6b7f6-e9fb-406a-ae95-3402af4f061a" providerId="AD" clId="Web-{AA79EFDA-30AB-1B54-8843-7C416F3BA1F6}" dt="2021-04-27T12:13:30.067" v="43"/>
          <ac:spMkLst>
            <pc:docMk/>
            <pc:sldMk cId="1236910442" sldId="266"/>
            <ac:spMk id="3" creationId="{FBC48FBE-D8FB-4547-819D-CAF46B77F73B}"/>
          </ac:spMkLst>
        </pc:spChg>
        <pc:spChg chg="add">
          <ac:chgData name="Gorana Babić" userId="S::gorana.babic1@skole.hr::d9f6b7f6-e9fb-406a-ae95-3402af4f061a" providerId="AD" clId="Web-{AA79EFDA-30AB-1B54-8843-7C416F3BA1F6}" dt="2021-04-27T12:13:30.067" v="43"/>
          <ac:spMkLst>
            <pc:docMk/>
            <pc:sldMk cId="1236910442" sldId="266"/>
            <ac:spMk id="9" creationId="{A7CA9E50-B76A-428A-92C9-9BAC41446DEA}"/>
          </ac:spMkLst>
        </pc:spChg>
        <pc:spChg chg="add">
          <ac:chgData name="Gorana Babić" userId="S::gorana.babic1@skole.hr::d9f6b7f6-e9fb-406a-ae95-3402af4f061a" providerId="AD" clId="Web-{AA79EFDA-30AB-1B54-8843-7C416F3BA1F6}" dt="2021-04-27T12:13:30.067" v="43"/>
          <ac:spMkLst>
            <pc:docMk/>
            <pc:sldMk cId="1236910442" sldId="266"/>
            <ac:spMk id="11" creationId="{C85E3F79-81BB-4454-A267-DDCA4282462A}"/>
          </ac:spMkLst>
        </pc:spChg>
        <pc:spChg chg="add">
          <ac:chgData name="Gorana Babić" userId="S::gorana.babic1@skole.hr::d9f6b7f6-e9fb-406a-ae95-3402af4f061a" providerId="AD" clId="Web-{AA79EFDA-30AB-1B54-8843-7C416F3BA1F6}" dt="2021-04-27T12:13:30.067" v="43"/>
          <ac:spMkLst>
            <pc:docMk/>
            <pc:sldMk cId="1236910442" sldId="266"/>
            <ac:spMk id="13" creationId="{A1F375A4-17F0-4BA7-B751-68BFAAEC4F7F}"/>
          </ac:spMkLst>
        </pc:spChg>
        <pc:spChg chg="add">
          <ac:chgData name="Gorana Babić" userId="S::gorana.babic1@skole.hr::d9f6b7f6-e9fb-406a-ae95-3402af4f061a" providerId="AD" clId="Web-{AA79EFDA-30AB-1B54-8843-7C416F3BA1F6}" dt="2021-04-27T12:13:30.067" v="43"/>
          <ac:spMkLst>
            <pc:docMk/>
            <pc:sldMk cId="1236910442" sldId="266"/>
            <ac:spMk id="15" creationId="{5D2122D3-4056-4C50-B4AC-74BB2940E216}"/>
          </ac:spMkLst>
        </pc:spChg>
        <pc:graphicFrameChg chg="add">
          <ac:chgData name="Gorana Babić" userId="S::gorana.babic1@skole.hr::d9f6b7f6-e9fb-406a-ae95-3402af4f061a" providerId="AD" clId="Web-{AA79EFDA-30AB-1B54-8843-7C416F3BA1F6}" dt="2021-04-27T12:13:30.067" v="43"/>
          <ac:graphicFrameMkLst>
            <pc:docMk/>
            <pc:sldMk cId="1236910442" sldId="266"/>
            <ac:graphicFrameMk id="5" creationId="{34862CD8-88D4-4543-90AE-D995CAAE14A4}"/>
          </ac:graphicFrameMkLst>
        </pc:graphicFrameChg>
      </pc:sldChg>
      <pc:sldChg chg="addSp delSp modSp mod setBg">
        <pc:chgData name="Gorana Babić" userId="S::gorana.babic1@skole.hr::d9f6b7f6-e9fb-406a-ae95-3402af4f061a" providerId="AD" clId="Web-{AA79EFDA-30AB-1B54-8843-7C416F3BA1F6}" dt="2021-04-27T12:09:43.109" v="29" actId="20577"/>
        <pc:sldMkLst>
          <pc:docMk/>
          <pc:sldMk cId="2581120806" sldId="267"/>
        </pc:sldMkLst>
        <pc:spChg chg="mod">
          <ac:chgData name="Gorana Babić" userId="S::gorana.babic1@skole.hr::d9f6b7f6-e9fb-406a-ae95-3402af4f061a" providerId="AD" clId="Web-{AA79EFDA-30AB-1B54-8843-7C416F3BA1F6}" dt="2021-04-27T12:09:28.687" v="26"/>
          <ac:spMkLst>
            <pc:docMk/>
            <pc:sldMk cId="2581120806" sldId="267"/>
            <ac:spMk id="2" creationId="{363B9CC1-D146-4B1D-B2AB-DE1E971CD425}"/>
          </ac:spMkLst>
        </pc:spChg>
        <pc:spChg chg="del">
          <ac:chgData name="Gorana Babić" userId="S::gorana.babic1@skole.hr::d9f6b7f6-e9fb-406a-ae95-3402af4f061a" providerId="AD" clId="Web-{AA79EFDA-30AB-1B54-8843-7C416F3BA1F6}" dt="2021-04-27T12:09:28.687" v="26"/>
          <ac:spMkLst>
            <pc:docMk/>
            <pc:sldMk cId="2581120806" sldId="267"/>
            <ac:spMk id="3" creationId="{812DBDFF-974C-47E5-844D-BDBC7F26A94A}"/>
          </ac:spMkLst>
        </pc:spChg>
        <pc:spChg chg="add">
          <ac:chgData name="Gorana Babić" userId="S::gorana.babic1@skole.hr::d9f6b7f6-e9fb-406a-ae95-3402af4f061a" providerId="AD" clId="Web-{AA79EFDA-30AB-1B54-8843-7C416F3BA1F6}" dt="2021-04-27T12:09:28.687" v="26"/>
          <ac:spMkLst>
            <pc:docMk/>
            <pc:sldMk cId="2581120806" sldId="267"/>
            <ac:spMk id="9" creationId="{A7CA9E50-B76A-428A-92C9-9BAC41446DEA}"/>
          </ac:spMkLst>
        </pc:spChg>
        <pc:spChg chg="add">
          <ac:chgData name="Gorana Babić" userId="S::gorana.babic1@skole.hr::d9f6b7f6-e9fb-406a-ae95-3402af4f061a" providerId="AD" clId="Web-{AA79EFDA-30AB-1B54-8843-7C416F3BA1F6}" dt="2021-04-27T12:09:28.687" v="26"/>
          <ac:spMkLst>
            <pc:docMk/>
            <pc:sldMk cId="2581120806" sldId="267"/>
            <ac:spMk id="11" creationId="{C85E3F79-81BB-4454-A267-DDCA4282462A}"/>
          </ac:spMkLst>
        </pc:spChg>
        <pc:spChg chg="add">
          <ac:chgData name="Gorana Babić" userId="S::gorana.babic1@skole.hr::d9f6b7f6-e9fb-406a-ae95-3402af4f061a" providerId="AD" clId="Web-{AA79EFDA-30AB-1B54-8843-7C416F3BA1F6}" dt="2021-04-27T12:09:28.687" v="26"/>
          <ac:spMkLst>
            <pc:docMk/>
            <pc:sldMk cId="2581120806" sldId="267"/>
            <ac:spMk id="13" creationId="{A1F375A4-17F0-4BA7-B751-68BFAAEC4F7F}"/>
          </ac:spMkLst>
        </pc:spChg>
        <pc:spChg chg="add">
          <ac:chgData name="Gorana Babić" userId="S::gorana.babic1@skole.hr::d9f6b7f6-e9fb-406a-ae95-3402af4f061a" providerId="AD" clId="Web-{AA79EFDA-30AB-1B54-8843-7C416F3BA1F6}" dt="2021-04-27T12:09:28.687" v="26"/>
          <ac:spMkLst>
            <pc:docMk/>
            <pc:sldMk cId="2581120806" sldId="267"/>
            <ac:spMk id="15" creationId="{5D2122D3-4056-4C50-B4AC-74BB2940E216}"/>
          </ac:spMkLst>
        </pc:spChg>
        <pc:graphicFrameChg chg="add modGraphic">
          <ac:chgData name="Gorana Babić" userId="S::gorana.babic1@skole.hr::d9f6b7f6-e9fb-406a-ae95-3402af4f061a" providerId="AD" clId="Web-{AA79EFDA-30AB-1B54-8843-7C416F3BA1F6}" dt="2021-04-27T12:09:43.109" v="29" actId="20577"/>
          <ac:graphicFrameMkLst>
            <pc:docMk/>
            <pc:sldMk cId="2581120806" sldId="267"/>
            <ac:graphicFrameMk id="5" creationId="{C19C1E87-BCF9-41DE-B306-108420A71FE4}"/>
          </ac:graphicFrameMkLst>
        </pc:graphicFrameChg>
      </pc:sldChg>
      <pc:sldChg chg="addSp delSp modSp new mod setBg">
        <pc:chgData name="Gorana Babić" userId="S::gorana.babic1@skole.hr::d9f6b7f6-e9fb-406a-ae95-3402af4f061a" providerId="AD" clId="Web-{AA79EFDA-30AB-1B54-8843-7C416F3BA1F6}" dt="2021-04-27T12:24:43.253" v="247"/>
        <pc:sldMkLst>
          <pc:docMk/>
          <pc:sldMk cId="3836703638" sldId="268"/>
        </pc:sldMkLst>
        <pc:spChg chg="mod">
          <ac:chgData name="Gorana Babić" userId="S::gorana.babic1@skole.hr::d9f6b7f6-e9fb-406a-ae95-3402af4f061a" providerId="AD" clId="Web-{AA79EFDA-30AB-1B54-8843-7C416F3BA1F6}" dt="2021-04-27T12:24:43.253" v="247"/>
          <ac:spMkLst>
            <pc:docMk/>
            <pc:sldMk cId="3836703638" sldId="268"/>
            <ac:spMk id="2" creationId="{B6D92F0E-47BB-432C-AAB7-9A4A8AE12FD9}"/>
          </ac:spMkLst>
        </pc:spChg>
        <pc:spChg chg="add del mod">
          <ac:chgData name="Gorana Babić" userId="S::gorana.babic1@skole.hr::d9f6b7f6-e9fb-406a-ae95-3402af4f061a" providerId="AD" clId="Web-{AA79EFDA-30AB-1B54-8843-7C416F3BA1F6}" dt="2021-04-27T12:24:43.253" v="247"/>
          <ac:spMkLst>
            <pc:docMk/>
            <pc:sldMk cId="3836703638" sldId="268"/>
            <ac:spMk id="3" creationId="{85483298-273C-4A2F-8CA6-19AD1765E636}"/>
          </ac:spMkLst>
        </pc:spChg>
        <pc:spChg chg="add del">
          <ac:chgData name="Gorana Babić" userId="S::gorana.babic1@skole.hr::d9f6b7f6-e9fb-406a-ae95-3402af4f061a" providerId="AD" clId="Web-{AA79EFDA-30AB-1B54-8843-7C416F3BA1F6}" dt="2021-04-27T12:24:43.253" v="247"/>
          <ac:spMkLst>
            <pc:docMk/>
            <pc:sldMk cId="3836703638" sldId="268"/>
            <ac:spMk id="8" creationId="{C44B17FE-2E14-47B6-B5A8-4363DE76952D}"/>
          </ac:spMkLst>
        </pc:spChg>
        <pc:spChg chg="add del">
          <ac:chgData name="Gorana Babić" userId="S::gorana.babic1@skole.hr::d9f6b7f6-e9fb-406a-ae95-3402af4f061a" providerId="AD" clId="Web-{AA79EFDA-30AB-1B54-8843-7C416F3BA1F6}" dt="2021-04-27T12:24:43.253" v="247"/>
          <ac:spMkLst>
            <pc:docMk/>
            <pc:sldMk cId="3836703638" sldId="268"/>
            <ac:spMk id="10" creationId="{14E53280-E6EB-47D2-B0BB-78B772DC4B90}"/>
          </ac:spMkLst>
        </pc:spChg>
        <pc:spChg chg="add del">
          <ac:chgData name="Gorana Babić" userId="S::gorana.babic1@skole.hr::d9f6b7f6-e9fb-406a-ae95-3402af4f061a" providerId="AD" clId="Web-{AA79EFDA-30AB-1B54-8843-7C416F3BA1F6}" dt="2021-04-27T12:24:43.253" v="247"/>
          <ac:spMkLst>
            <pc:docMk/>
            <pc:sldMk cId="3836703638" sldId="268"/>
            <ac:spMk id="12" creationId="{E44C4738-31FA-4AA4-9D3A-9B0F0B1F5FBC}"/>
          </ac:spMkLst>
        </pc:spChg>
        <pc:spChg chg="add del">
          <ac:chgData name="Gorana Babić" userId="S::gorana.babic1@skole.hr::d9f6b7f6-e9fb-406a-ae95-3402af4f061a" providerId="AD" clId="Web-{AA79EFDA-30AB-1B54-8843-7C416F3BA1F6}" dt="2021-04-27T12:24:43.253" v="247"/>
          <ac:spMkLst>
            <pc:docMk/>
            <pc:sldMk cId="3836703638" sldId="268"/>
            <ac:spMk id="14" creationId="{809F3F69-CB9E-4C14-8F9B-7565980C8770}"/>
          </ac:spMkLst>
        </pc:spChg>
        <pc:spChg chg="add">
          <ac:chgData name="Gorana Babić" userId="S::gorana.babic1@skole.hr::d9f6b7f6-e9fb-406a-ae95-3402af4f061a" providerId="AD" clId="Web-{AA79EFDA-30AB-1B54-8843-7C416F3BA1F6}" dt="2021-04-27T12:24:43.253" v="247"/>
          <ac:spMkLst>
            <pc:docMk/>
            <pc:sldMk cId="3836703638" sldId="268"/>
            <ac:spMk id="20" creationId="{A7CA9E50-B76A-428A-92C9-9BAC41446DEA}"/>
          </ac:spMkLst>
        </pc:spChg>
        <pc:spChg chg="add">
          <ac:chgData name="Gorana Babić" userId="S::gorana.babic1@skole.hr::d9f6b7f6-e9fb-406a-ae95-3402af4f061a" providerId="AD" clId="Web-{AA79EFDA-30AB-1B54-8843-7C416F3BA1F6}" dt="2021-04-27T12:24:43.253" v="247"/>
          <ac:spMkLst>
            <pc:docMk/>
            <pc:sldMk cId="3836703638" sldId="268"/>
            <ac:spMk id="22" creationId="{C85E3F79-81BB-4454-A267-DDCA4282462A}"/>
          </ac:spMkLst>
        </pc:spChg>
        <pc:spChg chg="add">
          <ac:chgData name="Gorana Babić" userId="S::gorana.babic1@skole.hr::d9f6b7f6-e9fb-406a-ae95-3402af4f061a" providerId="AD" clId="Web-{AA79EFDA-30AB-1B54-8843-7C416F3BA1F6}" dt="2021-04-27T12:24:43.253" v="247"/>
          <ac:spMkLst>
            <pc:docMk/>
            <pc:sldMk cId="3836703638" sldId="268"/>
            <ac:spMk id="24" creationId="{A1F375A4-17F0-4BA7-B751-68BFAAEC4F7F}"/>
          </ac:spMkLst>
        </pc:spChg>
        <pc:spChg chg="add">
          <ac:chgData name="Gorana Babić" userId="S::gorana.babic1@skole.hr::d9f6b7f6-e9fb-406a-ae95-3402af4f061a" providerId="AD" clId="Web-{AA79EFDA-30AB-1B54-8843-7C416F3BA1F6}" dt="2021-04-27T12:24:43.253" v="247"/>
          <ac:spMkLst>
            <pc:docMk/>
            <pc:sldMk cId="3836703638" sldId="268"/>
            <ac:spMk id="26" creationId="{5D2122D3-4056-4C50-B4AC-74BB2940E216}"/>
          </ac:spMkLst>
        </pc:spChg>
        <pc:graphicFrameChg chg="add del">
          <ac:chgData name="Gorana Babić" userId="S::gorana.babic1@skole.hr::d9f6b7f6-e9fb-406a-ae95-3402af4f061a" providerId="AD" clId="Web-{AA79EFDA-30AB-1B54-8843-7C416F3BA1F6}" dt="2021-04-27T12:24:43.206" v="246"/>
          <ac:graphicFrameMkLst>
            <pc:docMk/>
            <pc:sldMk cId="3836703638" sldId="268"/>
            <ac:graphicFrameMk id="16" creationId="{5EBEA627-F37C-4A7A-8005-9085595E6B4F}"/>
          </ac:graphicFrameMkLst>
        </pc:graphicFrameChg>
        <pc:graphicFrameChg chg="add">
          <ac:chgData name="Gorana Babić" userId="S::gorana.babic1@skole.hr::d9f6b7f6-e9fb-406a-ae95-3402af4f061a" providerId="AD" clId="Web-{AA79EFDA-30AB-1B54-8843-7C416F3BA1F6}" dt="2021-04-27T12:24:43.253" v="247"/>
          <ac:graphicFrameMkLst>
            <pc:docMk/>
            <pc:sldMk cId="3836703638" sldId="268"/>
            <ac:graphicFrameMk id="17" creationId="{38625DF9-5577-4E89-ADED-EB4634D70EDC}"/>
          </ac:graphicFrameMkLst>
        </pc:graphicFrameChg>
      </pc:sldChg>
      <pc:sldChg chg="addSp modSp new mod setBg">
        <pc:chgData name="Gorana Babić" userId="S::gorana.babic1@skole.hr::d9f6b7f6-e9fb-406a-ae95-3402af4f061a" providerId="AD" clId="Web-{AA79EFDA-30AB-1B54-8843-7C416F3BA1F6}" dt="2021-04-27T12:24:26.581" v="244" actId="20577"/>
        <pc:sldMkLst>
          <pc:docMk/>
          <pc:sldMk cId="2479150368" sldId="269"/>
        </pc:sldMkLst>
        <pc:spChg chg="mod">
          <ac:chgData name="Gorana Babić" userId="S::gorana.babic1@skole.hr::d9f6b7f6-e9fb-406a-ae95-3402af4f061a" providerId="AD" clId="Web-{AA79EFDA-30AB-1B54-8843-7C416F3BA1F6}" dt="2021-04-27T12:23:20.892" v="241"/>
          <ac:spMkLst>
            <pc:docMk/>
            <pc:sldMk cId="2479150368" sldId="269"/>
            <ac:spMk id="2" creationId="{F45F2433-357C-4FDD-B1AD-029DCA78BB97}"/>
          </ac:spMkLst>
        </pc:spChg>
        <pc:spChg chg="mod">
          <ac:chgData name="Gorana Babić" userId="S::gorana.babic1@skole.hr::d9f6b7f6-e9fb-406a-ae95-3402af4f061a" providerId="AD" clId="Web-{AA79EFDA-30AB-1B54-8843-7C416F3BA1F6}" dt="2021-04-27T12:24:26.581" v="244" actId="20577"/>
          <ac:spMkLst>
            <pc:docMk/>
            <pc:sldMk cId="2479150368" sldId="269"/>
            <ac:spMk id="3" creationId="{A269A3B3-21B4-4749-B1DF-88AC41BCC549}"/>
          </ac:spMkLst>
        </pc:spChg>
        <pc:spChg chg="add">
          <ac:chgData name="Gorana Babić" userId="S::gorana.babic1@skole.hr::d9f6b7f6-e9fb-406a-ae95-3402af4f061a" providerId="AD" clId="Web-{AA79EFDA-30AB-1B54-8843-7C416F3BA1F6}" dt="2021-04-27T12:23:20.892" v="241"/>
          <ac:spMkLst>
            <pc:docMk/>
            <pc:sldMk cId="2479150368" sldId="269"/>
            <ac:spMk id="8" creationId="{C44B17FE-2E14-47B6-B5A8-4363DE76952D}"/>
          </ac:spMkLst>
        </pc:spChg>
        <pc:spChg chg="add">
          <ac:chgData name="Gorana Babić" userId="S::gorana.babic1@skole.hr::d9f6b7f6-e9fb-406a-ae95-3402af4f061a" providerId="AD" clId="Web-{AA79EFDA-30AB-1B54-8843-7C416F3BA1F6}" dt="2021-04-27T12:23:20.892" v="241"/>
          <ac:spMkLst>
            <pc:docMk/>
            <pc:sldMk cId="2479150368" sldId="269"/>
            <ac:spMk id="10" creationId="{14E53280-E6EB-47D2-B0BB-78B772DC4B90}"/>
          </ac:spMkLst>
        </pc:spChg>
        <pc:spChg chg="add">
          <ac:chgData name="Gorana Babić" userId="S::gorana.babic1@skole.hr::d9f6b7f6-e9fb-406a-ae95-3402af4f061a" providerId="AD" clId="Web-{AA79EFDA-30AB-1B54-8843-7C416F3BA1F6}" dt="2021-04-27T12:23:20.892" v="241"/>
          <ac:spMkLst>
            <pc:docMk/>
            <pc:sldMk cId="2479150368" sldId="269"/>
            <ac:spMk id="12" creationId="{E44C4738-31FA-4AA4-9D3A-9B0F0B1F5FBC}"/>
          </ac:spMkLst>
        </pc:spChg>
        <pc:spChg chg="add">
          <ac:chgData name="Gorana Babić" userId="S::gorana.babic1@skole.hr::d9f6b7f6-e9fb-406a-ae95-3402af4f061a" providerId="AD" clId="Web-{AA79EFDA-30AB-1B54-8843-7C416F3BA1F6}" dt="2021-04-27T12:23:20.892" v="241"/>
          <ac:spMkLst>
            <pc:docMk/>
            <pc:sldMk cId="2479150368" sldId="269"/>
            <ac:spMk id="14" creationId="{809F3F69-CB9E-4C14-8F9B-7565980C8770}"/>
          </ac:spMkLst>
        </pc:spChg>
      </pc:sldChg>
      <pc:sldChg chg="addSp delSp modSp new mod setBg setClrOvrMap">
        <pc:chgData name="Gorana Babić" userId="S::gorana.babic1@skole.hr::d9f6b7f6-e9fb-406a-ae95-3402af4f061a" providerId="AD" clId="Web-{AA79EFDA-30AB-1B54-8843-7C416F3BA1F6}" dt="2021-04-27T13:13:58.316" v="1401" actId="20577"/>
        <pc:sldMkLst>
          <pc:docMk/>
          <pc:sldMk cId="1758138723" sldId="270"/>
        </pc:sldMkLst>
        <pc:spChg chg="mod">
          <ac:chgData name="Gorana Babić" userId="S::gorana.babic1@skole.hr::d9f6b7f6-e9fb-406a-ae95-3402af4f061a" providerId="AD" clId="Web-{AA79EFDA-30AB-1B54-8843-7C416F3BA1F6}" dt="2021-04-27T13:12:56.284" v="1393"/>
          <ac:spMkLst>
            <pc:docMk/>
            <pc:sldMk cId="1758138723" sldId="270"/>
            <ac:spMk id="2" creationId="{392C1DA4-DA7B-4249-9872-9685A57E6219}"/>
          </ac:spMkLst>
        </pc:spChg>
        <pc:spChg chg="del mod">
          <ac:chgData name="Gorana Babić" userId="S::gorana.babic1@skole.hr::d9f6b7f6-e9fb-406a-ae95-3402af4f061a" providerId="AD" clId="Web-{AA79EFDA-30AB-1B54-8843-7C416F3BA1F6}" dt="2021-04-27T13:12:56.284" v="1393"/>
          <ac:spMkLst>
            <pc:docMk/>
            <pc:sldMk cId="1758138723" sldId="270"/>
            <ac:spMk id="3" creationId="{9F7847D1-4655-44BE-8A53-1C734C1D0B34}"/>
          </ac:spMkLst>
        </pc:spChg>
        <pc:spChg chg="add del mod">
          <ac:chgData name="Gorana Babić" userId="S::gorana.babic1@skole.hr::d9f6b7f6-e9fb-406a-ae95-3402af4f061a" providerId="AD" clId="Web-{AA79EFDA-30AB-1B54-8843-7C416F3BA1F6}" dt="2021-04-27T13:12:56.284" v="1393"/>
          <ac:spMkLst>
            <pc:docMk/>
            <pc:sldMk cId="1758138723" sldId="270"/>
            <ac:spMk id="5" creationId="{47E4F490-FA76-4FF0-B36A-72B01E11751D}"/>
          </ac:spMkLst>
        </pc:spChg>
        <pc:spChg chg="add del">
          <ac:chgData name="Gorana Babić" userId="S::gorana.babic1@skole.hr::d9f6b7f6-e9fb-406a-ae95-3402af4f061a" providerId="AD" clId="Web-{AA79EFDA-30AB-1B54-8843-7C416F3BA1F6}" dt="2021-04-27T13:12:56.284" v="1393"/>
          <ac:spMkLst>
            <pc:docMk/>
            <pc:sldMk cId="1758138723" sldId="270"/>
            <ac:spMk id="6" creationId="{05C8C51A-4ECF-4857-8298-6C8334C7F885}"/>
          </ac:spMkLst>
        </pc:spChg>
        <pc:spChg chg="add del">
          <ac:chgData name="Gorana Babić" userId="S::gorana.babic1@skole.hr::d9f6b7f6-e9fb-406a-ae95-3402af4f061a" providerId="AD" clId="Web-{AA79EFDA-30AB-1B54-8843-7C416F3BA1F6}" dt="2021-04-27T13:12:56.284" v="1393"/>
          <ac:spMkLst>
            <pc:docMk/>
            <pc:sldMk cId="1758138723" sldId="270"/>
            <ac:spMk id="7" creationId="{A741C46E-A2A6-4DF0-84BD-502A2E56D061}"/>
          </ac:spMkLst>
        </pc:spChg>
        <pc:spChg chg="add del">
          <ac:chgData name="Gorana Babić" userId="S::gorana.babic1@skole.hr::d9f6b7f6-e9fb-406a-ae95-3402af4f061a" providerId="AD" clId="Web-{AA79EFDA-30AB-1B54-8843-7C416F3BA1F6}" dt="2021-04-27T12:22:41.376" v="232"/>
          <ac:spMkLst>
            <pc:docMk/>
            <pc:sldMk cId="1758138723" sldId="270"/>
            <ac:spMk id="8" creationId="{E60B8D04-7886-495E-8603-ED50935EA726}"/>
          </ac:spMkLst>
        </pc:spChg>
        <pc:spChg chg="add del">
          <ac:chgData name="Gorana Babić" userId="S::gorana.babic1@skole.hr::d9f6b7f6-e9fb-406a-ae95-3402af4f061a" providerId="AD" clId="Web-{AA79EFDA-30AB-1B54-8843-7C416F3BA1F6}" dt="2021-04-27T13:12:56.284" v="1393"/>
          <ac:spMkLst>
            <pc:docMk/>
            <pc:sldMk cId="1758138723" sldId="270"/>
            <ac:spMk id="9" creationId="{67CE4C0A-D88E-41BB-8F06-8C0E2604BCDE}"/>
          </ac:spMkLst>
        </pc:spChg>
        <pc:spChg chg="add del">
          <ac:chgData name="Gorana Babić" userId="S::gorana.babic1@skole.hr::d9f6b7f6-e9fb-406a-ae95-3402af4f061a" providerId="AD" clId="Web-{AA79EFDA-30AB-1B54-8843-7C416F3BA1F6}" dt="2021-04-27T12:22:41.376" v="232"/>
          <ac:spMkLst>
            <pc:docMk/>
            <pc:sldMk cId="1758138723" sldId="270"/>
            <ac:spMk id="10" creationId="{90B0DBFB-5FF6-42C2-B70F-42562653D0E2}"/>
          </ac:spMkLst>
        </pc:spChg>
        <pc:spChg chg="add">
          <ac:chgData name="Gorana Babić" userId="S::gorana.babic1@skole.hr::d9f6b7f6-e9fb-406a-ae95-3402af4f061a" providerId="AD" clId="Web-{AA79EFDA-30AB-1B54-8843-7C416F3BA1F6}" dt="2021-04-27T13:12:56.284" v="1393"/>
          <ac:spMkLst>
            <pc:docMk/>
            <pc:sldMk cId="1758138723" sldId="270"/>
            <ac:spMk id="15" creationId="{A7CA9E50-B76A-428A-92C9-9BAC41446DEA}"/>
          </ac:spMkLst>
        </pc:spChg>
        <pc:spChg chg="add">
          <ac:chgData name="Gorana Babić" userId="S::gorana.babic1@skole.hr::d9f6b7f6-e9fb-406a-ae95-3402af4f061a" providerId="AD" clId="Web-{AA79EFDA-30AB-1B54-8843-7C416F3BA1F6}" dt="2021-04-27T13:12:56.284" v="1393"/>
          <ac:spMkLst>
            <pc:docMk/>
            <pc:sldMk cId="1758138723" sldId="270"/>
            <ac:spMk id="17" creationId="{C85E3F79-81BB-4454-A267-DDCA4282462A}"/>
          </ac:spMkLst>
        </pc:spChg>
        <pc:spChg chg="add">
          <ac:chgData name="Gorana Babić" userId="S::gorana.babic1@skole.hr::d9f6b7f6-e9fb-406a-ae95-3402af4f061a" providerId="AD" clId="Web-{AA79EFDA-30AB-1B54-8843-7C416F3BA1F6}" dt="2021-04-27T13:12:56.284" v="1393"/>
          <ac:spMkLst>
            <pc:docMk/>
            <pc:sldMk cId="1758138723" sldId="270"/>
            <ac:spMk id="19" creationId="{A1F375A4-17F0-4BA7-B751-68BFAAEC4F7F}"/>
          </ac:spMkLst>
        </pc:spChg>
        <pc:spChg chg="add">
          <ac:chgData name="Gorana Babić" userId="S::gorana.babic1@skole.hr::d9f6b7f6-e9fb-406a-ae95-3402af4f061a" providerId="AD" clId="Web-{AA79EFDA-30AB-1B54-8843-7C416F3BA1F6}" dt="2021-04-27T13:12:56.284" v="1393"/>
          <ac:spMkLst>
            <pc:docMk/>
            <pc:sldMk cId="1758138723" sldId="270"/>
            <ac:spMk id="21" creationId="{5D2122D3-4056-4C50-B4AC-74BB2940E216}"/>
          </ac:spMkLst>
        </pc:spChg>
        <pc:graphicFrameChg chg="add modGraphic">
          <ac:chgData name="Gorana Babić" userId="S::gorana.babic1@skole.hr::d9f6b7f6-e9fb-406a-ae95-3402af4f061a" providerId="AD" clId="Web-{AA79EFDA-30AB-1B54-8843-7C416F3BA1F6}" dt="2021-04-27T13:13:58.316" v="1401" actId="20577"/>
          <ac:graphicFrameMkLst>
            <pc:docMk/>
            <pc:sldMk cId="1758138723" sldId="270"/>
            <ac:graphicFrameMk id="11" creationId="{E76C9AF9-CEF6-463E-B080-8897494EE241}"/>
          </ac:graphicFrameMkLst>
        </pc:graphicFrameChg>
        <pc:cxnChg chg="add del">
          <ac:chgData name="Gorana Babić" userId="S::gorana.babic1@skole.hr::d9f6b7f6-e9fb-406a-ae95-3402af4f061a" providerId="AD" clId="Web-{AA79EFDA-30AB-1B54-8843-7C416F3BA1F6}" dt="2021-04-27T12:22:41.376" v="232"/>
          <ac:cxnSpMkLst>
            <pc:docMk/>
            <pc:sldMk cId="1758138723" sldId="270"/>
            <ac:cxnSpMk id="12" creationId="{9EEBD239-4698-4CD7-8B33-54FB055A01E1}"/>
          </ac:cxnSpMkLst>
        </pc:cxnChg>
        <pc:cxnChg chg="add del">
          <ac:chgData name="Gorana Babić" userId="S::gorana.babic1@skole.hr::d9f6b7f6-e9fb-406a-ae95-3402af4f061a" providerId="AD" clId="Web-{AA79EFDA-30AB-1B54-8843-7C416F3BA1F6}" dt="2021-04-27T12:22:41.376" v="232"/>
          <ac:cxnSpMkLst>
            <pc:docMk/>
            <pc:sldMk cId="1758138723" sldId="270"/>
            <ac:cxnSpMk id="14" creationId="{779BDDAC-D9CD-4654-A166-CF321C0CEDCA}"/>
          </ac:cxnSpMkLst>
        </pc:cxnChg>
      </pc:sldChg>
      <pc:sldChg chg="addSp delSp modSp new mod ord setBg">
        <pc:chgData name="Gorana Babić" userId="S::gorana.babic1@skole.hr::d9f6b7f6-e9fb-406a-ae95-3402af4f061a" providerId="AD" clId="Web-{AA79EFDA-30AB-1B54-8843-7C416F3BA1F6}" dt="2021-04-27T13:52:22.256" v="2034"/>
        <pc:sldMkLst>
          <pc:docMk/>
          <pc:sldMk cId="745278294" sldId="271"/>
        </pc:sldMkLst>
        <pc:spChg chg="mod">
          <ac:chgData name="Gorana Babić" userId="S::gorana.babic1@skole.hr::d9f6b7f6-e9fb-406a-ae95-3402af4f061a" providerId="AD" clId="Web-{AA79EFDA-30AB-1B54-8843-7C416F3BA1F6}" dt="2021-04-27T12:34:13.781" v="607"/>
          <ac:spMkLst>
            <pc:docMk/>
            <pc:sldMk cId="745278294" sldId="271"/>
            <ac:spMk id="2" creationId="{30809164-A366-4727-B6F8-5234022866F5}"/>
          </ac:spMkLst>
        </pc:spChg>
        <pc:spChg chg="del mod">
          <ac:chgData name="Gorana Babić" userId="S::gorana.babic1@skole.hr::d9f6b7f6-e9fb-406a-ae95-3402af4f061a" providerId="AD" clId="Web-{AA79EFDA-30AB-1B54-8843-7C416F3BA1F6}" dt="2021-04-27T12:34:13.781" v="607"/>
          <ac:spMkLst>
            <pc:docMk/>
            <pc:sldMk cId="745278294" sldId="271"/>
            <ac:spMk id="3" creationId="{0ED09DEF-E66E-4C46-82E4-58ACAF224BB0}"/>
          </ac:spMkLst>
        </pc:spChg>
        <pc:graphicFrameChg chg="add">
          <ac:chgData name="Gorana Babić" userId="S::gorana.babic1@skole.hr::d9f6b7f6-e9fb-406a-ae95-3402af4f061a" providerId="AD" clId="Web-{AA79EFDA-30AB-1B54-8843-7C416F3BA1F6}" dt="2021-04-27T12:34:13.781" v="607"/>
          <ac:graphicFrameMkLst>
            <pc:docMk/>
            <pc:sldMk cId="745278294" sldId="271"/>
            <ac:graphicFrameMk id="5" creationId="{E6967DEA-1228-4BC8-8375-9CDDF697C292}"/>
          </ac:graphicFrameMkLst>
        </pc:graphicFrameChg>
        <pc:picChg chg="add mod">
          <ac:chgData name="Gorana Babić" userId="S::gorana.babic1@skole.hr::d9f6b7f6-e9fb-406a-ae95-3402af4f061a" providerId="AD" clId="Web-{AA79EFDA-30AB-1B54-8843-7C416F3BA1F6}" dt="2021-04-27T12:53:40.462" v="1112" actId="1076"/>
          <ac:picMkLst>
            <pc:docMk/>
            <pc:sldMk cId="745278294" sldId="271"/>
            <ac:picMk id="13" creationId="{EBF1F6A6-3453-4B94-9F7F-85652186144A}"/>
          </ac:picMkLst>
        </pc:picChg>
      </pc:sldChg>
      <pc:sldChg chg="addSp delSp modSp new mod setBg">
        <pc:chgData name="Gorana Babić" userId="S::gorana.babic1@skole.hr::d9f6b7f6-e9fb-406a-ae95-3402af4f061a" providerId="AD" clId="Web-{AA79EFDA-30AB-1B54-8843-7C416F3BA1F6}" dt="2021-04-27T13:15:26.834" v="1430"/>
        <pc:sldMkLst>
          <pc:docMk/>
          <pc:sldMk cId="367941753" sldId="272"/>
        </pc:sldMkLst>
        <pc:spChg chg="mod">
          <ac:chgData name="Gorana Babić" userId="S::gorana.babic1@skole.hr::d9f6b7f6-e9fb-406a-ae95-3402af4f061a" providerId="AD" clId="Web-{AA79EFDA-30AB-1B54-8843-7C416F3BA1F6}" dt="2021-04-27T12:39:17.694" v="656"/>
          <ac:spMkLst>
            <pc:docMk/>
            <pc:sldMk cId="367941753" sldId="272"/>
            <ac:spMk id="2" creationId="{0CCAFA1C-B927-4587-81DC-04D23B6B4F93}"/>
          </ac:spMkLst>
        </pc:spChg>
        <pc:spChg chg="add del mod">
          <ac:chgData name="Gorana Babić" userId="S::gorana.babic1@skole.hr::d9f6b7f6-e9fb-406a-ae95-3402af4f061a" providerId="AD" clId="Web-{AA79EFDA-30AB-1B54-8843-7C416F3BA1F6}" dt="2021-04-27T12:43:37.184" v="886" actId="20577"/>
          <ac:spMkLst>
            <pc:docMk/>
            <pc:sldMk cId="367941753" sldId="272"/>
            <ac:spMk id="3" creationId="{DEF3E662-9F0F-4758-A627-D74E952254CE}"/>
          </ac:spMkLst>
        </pc:spChg>
        <pc:spChg chg="add del">
          <ac:chgData name="Gorana Babić" userId="S::gorana.babic1@skole.hr::d9f6b7f6-e9fb-406a-ae95-3402af4f061a" providerId="AD" clId="Web-{AA79EFDA-30AB-1B54-8843-7C416F3BA1F6}" dt="2021-04-27T12:39:02.350" v="655"/>
          <ac:spMkLst>
            <pc:docMk/>
            <pc:sldMk cId="367941753" sldId="272"/>
            <ac:spMk id="8" creationId="{78A17A72-B88B-450E-835A-1C2722503AF2}"/>
          </ac:spMkLst>
        </pc:spChg>
        <pc:spChg chg="add del">
          <ac:chgData name="Gorana Babić" userId="S::gorana.babic1@skole.hr::d9f6b7f6-e9fb-406a-ae95-3402af4f061a" providerId="AD" clId="Web-{AA79EFDA-30AB-1B54-8843-7C416F3BA1F6}" dt="2021-04-27T12:36:03.190" v="609"/>
          <ac:spMkLst>
            <pc:docMk/>
            <pc:sldMk cId="367941753" sldId="272"/>
            <ac:spMk id="9" creationId="{95F11533-723E-420D-A991-D376E739358E}"/>
          </ac:spMkLst>
        </pc:spChg>
        <pc:spChg chg="add del">
          <ac:chgData name="Gorana Babić" userId="S::gorana.babic1@skole.hr::d9f6b7f6-e9fb-406a-ae95-3402af4f061a" providerId="AD" clId="Web-{AA79EFDA-30AB-1B54-8843-7C416F3BA1F6}" dt="2021-04-27T12:39:17.694" v="656"/>
          <ac:spMkLst>
            <pc:docMk/>
            <pc:sldMk cId="367941753" sldId="272"/>
            <ac:spMk id="15" creationId="{042D3996-BA08-4AC2-948E-02DA85C02829}"/>
          </ac:spMkLst>
        </pc:spChg>
        <pc:spChg chg="add del">
          <ac:chgData name="Gorana Babić" userId="S::gorana.babic1@skole.hr::d9f6b7f6-e9fb-406a-ae95-3402af4f061a" providerId="AD" clId="Web-{AA79EFDA-30AB-1B54-8843-7C416F3BA1F6}" dt="2021-04-27T12:39:17.694" v="656"/>
          <ac:spMkLst>
            <pc:docMk/>
            <pc:sldMk cId="367941753" sldId="272"/>
            <ac:spMk id="17" creationId="{6B6CA78D-2100-44EF-B3DD-CEF1EB3ACCCF}"/>
          </ac:spMkLst>
        </pc:spChg>
        <pc:spChg chg="add">
          <ac:chgData name="Gorana Babić" userId="S::gorana.babic1@skole.hr::d9f6b7f6-e9fb-406a-ae95-3402af4f061a" providerId="AD" clId="Web-{AA79EFDA-30AB-1B54-8843-7C416F3BA1F6}" dt="2021-04-27T12:39:17.694" v="656"/>
          <ac:spMkLst>
            <pc:docMk/>
            <pc:sldMk cId="367941753" sldId="272"/>
            <ac:spMk id="24" creationId="{001B0E35-F788-4608-ABBE-0D971AA5028F}"/>
          </ac:spMkLst>
        </pc:spChg>
        <pc:spChg chg="add">
          <ac:chgData name="Gorana Babić" userId="S::gorana.babic1@skole.hr::d9f6b7f6-e9fb-406a-ae95-3402af4f061a" providerId="AD" clId="Web-{AA79EFDA-30AB-1B54-8843-7C416F3BA1F6}" dt="2021-04-27T12:39:17.694" v="656"/>
          <ac:spMkLst>
            <pc:docMk/>
            <pc:sldMk cId="367941753" sldId="272"/>
            <ac:spMk id="26" creationId="{4431B8EA-FCCA-47DD-A0C4-A653EC4AB846}"/>
          </ac:spMkLst>
        </pc:spChg>
        <pc:spChg chg="add">
          <ac:chgData name="Gorana Babić" userId="S::gorana.babic1@skole.hr::d9f6b7f6-e9fb-406a-ae95-3402af4f061a" providerId="AD" clId="Web-{AA79EFDA-30AB-1B54-8843-7C416F3BA1F6}" dt="2021-04-27T12:39:17.694" v="656"/>
          <ac:spMkLst>
            <pc:docMk/>
            <pc:sldMk cId="367941753" sldId="272"/>
            <ac:spMk id="28" creationId="{1C781EDE-83AA-44D6-8054-A4E2D6F28086}"/>
          </ac:spMkLst>
        </pc:spChg>
        <pc:grpChg chg="add del">
          <ac:chgData name="Gorana Babić" userId="S::gorana.babic1@skole.hr::d9f6b7f6-e9fb-406a-ae95-3402af4f061a" providerId="AD" clId="Web-{AA79EFDA-30AB-1B54-8843-7C416F3BA1F6}" dt="2021-04-27T12:36:03.190" v="609"/>
          <ac:grpSpMkLst>
            <pc:docMk/>
            <pc:sldMk cId="367941753" sldId="272"/>
            <ac:grpSpMk id="11" creationId="{C60393DE-86F5-4639-9D54-85E166A84348}"/>
          </ac:grpSpMkLst>
        </pc:grpChg>
        <pc:graphicFrameChg chg="add del">
          <ac:chgData name="Gorana Babić" userId="S::gorana.babic1@skole.hr::d9f6b7f6-e9fb-406a-ae95-3402af4f061a" providerId="AD" clId="Web-{AA79EFDA-30AB-1B54-8843-7C416F3BA1F6}" dt="2021-04-27T12:36:03.190" v="609"/>
          <ac:graphicFrameMkLst>
            <pc:docMk/>
            <pc:sldMk cId="367941753" sldId="272"/>
            <ac:graphicFrameMk id="5" creationId="{67E3E834-4439-4335-A31A-9AE6ECDC9E1E}"/>
          </ac:graphicFrameMkLst>
        </pc:graphicFrameChg>
        <pc:graphicFrameChg chg="add del">
          <ac:chgData name="Gorana Babić" userId="S::gorana.babic1@skole.hr::d9f6b7f6-e9fb-406a-ae95-3402af4f061a" providerId="AD" clId="Web-{AA79EFDA-30AB-1B54-8843-7C416F3BA1F6}" dt="2021-04-27T12:36:09.065" v="611"/>
          <ac:graphicFrameMkLst>
            <pc:docMk/>
            <pc:sldMk cId="367941753" sldId="272"/>
            <ac:graphicFrameMk id="6" creationId="{89F46274-6759-4C05-A156-434970EAD199}"/>
          </ac:graphicFrameMkLst>
        </pc:graphicFrameChg>
        <pc:picChg chg="add">
          <ac:chgData name="Gorana Babić" userId="S::gorana.babic1@skole.hr::d9f6b7f6-e9fb-406a-ae95-3402af4f061a" providerId="AD" clId="Web-{AA79EFDA-30AB-1B54-8843-7C416F3BA1F6}" dt="2021-04-27T13:15:26.834" v="1430"/>
          <ac:picMkLst>
            <pc:docMk/>
            <pc:sldMk cId="367941753" sldId="272"/>
            <ac:picMk id="34" creationId="{84F4BBBE-11B7-480B-B6BE-9743A9EA80AC}"/>
          </ac:picMkLst>
        </pc:picChg>
        <pc:cxnChg chg="add del">
          <ac:chgData name="Gorana Babić" userId="S::gorana.babic1@skole.hr::d9f6b7f6-e9fb-406a-ae95-3402af4f061a" providerId="AD" clId="Web-{AA79EFDA-30AB-1B54-8843-7C416F3BA1F6}" dt="2021-04-27T12:39:02.350" v="655"/>
          <ac:cxnSpMkLst>
            <pc:docMk/>
            <pc:sldMk cId="367941753" sldId="272"/>
            <ac:cxnSpMk id="10" creationId="{87ADDECF-37FB-45A1-BAD3-6252E3064A1E}"/>
          </ac:cxnSpMkLst>
        </pc:cxnChg>
        <pc:cxnChg chg="add del">
          <ac:chgData name="Gorana Babić" userId="S::gorana.babic1@skole.hr::d9f6b7f6-e9fb-406a-ae95-3402af4f061a" providerId="AD" clId="Web-{AA79EFDA-30AB-1B54-8843-7C416F3BA1F6}" dt="2021-04-27T12:39:17.694" v="656"/>
          <ac:cxnSpMkLst>
            <pc:docMk/>
            <pc:sldMk cId="367941753" sldId="272"/>
            <ac:cxnSpMk id="19" creationId="{8AEF6D22-D80F-4107-8B30-6AB147A50818}"/>
          </ac:cxnSpMkLst>
        </pc:cxnChg>
      </pc:sldChg>
      <pc:sldChg chg="addSp modSp new">
        <pc:chgData name="Gorana Babić" userId="S::gorana.babic1@skole.hr::d9f6b7f6-e9fb-406a-ae95-3402af4f061a" providerId="AD" clId="Web-{AA79EFDA-30AB-1B54-8843-7C416F3BA1F6}" dt="2021-04-27T13:53:22.257" v="2084" actId="20577"/>
        <pc:sldMkLst>
          <pc:docMk/>
          <pc:sldMk cId="3170042461" sldId="273"/>
        </pc:sldMkLst>
        <pc:spChg chg="mod">
          <ac:chgData name="Gorana Babić" userId="S::gorana.babic1@skole.hr::d9f6b7f6-e9fb-406a-ae95-3402af4f061a" providerId="AD" clId="Web-{AA79EFDA-30AB-1B54-8843-7C416F3BA1F6}" dt="2021-04-27T13:53:22.257" v="2084" actId="20577"/>
          <ac:spMkLst>
            <pc:docMk/>
            <pc:sldMk cId="3170042461" sldId="273"/>
            <ac:spMk id="3" creationId="{113A59AA-0AC0-4D72-9174-2774CF8DA3F3}"/>
          </ac:spMkLst>
        </pc:spChg>
        <pc:picChg chg="add mod">
          <ac:chgData name="Gorana Babić" userId="S::gorana.babic1@skole.hr::d9f6b7f6-e9fb-406a-ae95-3402af4f061a" providerId="AD" clId="Web-{AA79EFDA-30AB-1B54-8843-7C416F3BA1F6}" dt="2021-04-27T13:15:39.131" v="1434" actId="1076"/>
          <ac:picMkLst>
            <pc:docMk/>
            <pc:sldMk cId="3170042461" sldId="273"/>
            <ac:picMk id="5" creationId="{73B386A0-0098-4D0D-97A4-7891A26A71CC}"/>
          </ac:picMkLst>
        </pc:picChg>
      </pc:sldChg>
      <pc:sldChg chg="addSp modSp new del mod setBg">
        <pc:chgData name="Gorana Babić" userId="S::gorana.babic1@skole.hr::d9f6b7f6-e9fb-406a-ae95-3402af4f061a" providerId="AD" clId="Web-{AA79EFDA-30AB-1B54-8843-7C416F3BA1F6}" dt="2021-04-27T13:47:08.453" v="2019"/>
        <pc:sldMkLst>
          <pc:docMk/>
          <pc:sldMk cId="936779013" sldId="274"/>
        </pc:sldMkLst>
        <pc:spChg chg="mod">
          <ac:chgData name="Gorana Babić" userId="S::gorana.babic1@skole.hr::d9f6b7f6-e9fb-406a-ae95-3402af4f061a" providerId="AD" clId="Web-{AA79EFDA-30AB-1B54-8843-7C416F3BA1F6}" dt="2021-04-27T13:36:31.845" v="1841"/>
          <ac:spMkLst>
            <pc:docMk/>
            <pc:sldMk cId="936779013" sldId="274"/>
            <ac:spMk id="2" creationId="{620E5545-C953-45E5-9C3C-969CF29C981C}"/>
          </ac:spMkLst>
        </pc:spChg>
        <pc:spChg chg="mod">
          <ac:chgData name="Gorana Babić" userId="S::gorana.babic1@skole.hr::d9f6b7f6-e9fb-406a-ae95-3402af4f061a" providerId="AD" clId="Web-{AA79EFDA-30AB-1B54-8843-7C416F3BA1F6}" dt="2021-04-27T13:36:31.845" v="1841"/>
          <ac:spMkLst>
            <pc:docMk/>
            <pc:sldMk cId="936779013" sldId="274"/>
            <ac:spMk id="3" creationId="{68B4BFBD-4271-4295-8C0A-230E66D01AF1}"/>
          </ac:spMkLst>
        </pc:spChg>
        <pc:spChg chg="add">
          <ac:chgData name="Gorana Babić" userId="S::gorana.babic1@skole.hr::d9f6b7f6-e9fb-406a-ae95-3402af4f061a" providerId="AD" clId="Web-{AA79EFDA-30AB-1B54-8843-7C416F3BA1F6}" dt="2021-04-27T13:36:31.845" v="1841"/>
          <ac:spMkLst>
            <pc:docMk/>
            <pc:sldMk cId="936779013" sldId="274"/>
            <ac:spMk id="12" creationId="{7E58CD38-3E38-401E-9D96-88F1414981CE}"/>
          </ac:spMkLst>
        </pc:spChg>
        <pc:spChg chg="add">
          <ac:chgData name="Gorana Babić" userId="S::gorana.babic1@skole.hr::d9f6b7f6-e9fb-406a-ae95-3402af4f061a" providerId="AD" clId="Web-{AA79EFDA-30AB-1B54-8843-7C416F3BA1F6}" dt="2021-04-27T13:36:31.845" v="1841"/>
          <ac:spMkLst>
            <pc:docMk/>
            <pc:sldMk cId="936779013" sldId="274"/>
            <ac:spMk id="22" creationId="{AD9461A9-E3A1-4758-9C2E-84B728649008}"/>
          </ac:spMkLst>
        </pc:spChg>
        <pc:spChg chg="add">
          <ac:chgData name="Gorana Babić" userId="S::gorana.babic1@skole.hr::d9f6b7f6-e9fb-406a-ae95-3402af4f061a" providerId="AD" clId="Web-{AA79EFDA-30AB-1B54-8843-7C416F3BA1F6}" dt="2021-04-27T13:36:31.845" v="1841"/>
          <ac:spMkLst>
            <pc:docMk/>
            <pc:sldMk cId="936779013" sldId="274"/>
            <ac:spMk id="24" creationId="{02161D35-7D5E-4475-B0B4-5C48B2C20AB1}"/>
          </ac:spMkLst>
        </pc:spChg>
        <pc:grpChg chg="add">
          <ac:chgData name="Gorana Babić" userId="S::gorana.babic1@skole.hr::d9f6b7f6-e9fb-406a-ae95-3402af4f061a" providerId="AD" clId="Web-{AA79EFDA-30AB-1B54-8843-7C416F3BA1F6}" dt="2021-04-27T13:36:31.845" v="1841"/>
          <ac:grpSpMkLst>
            <pc:docMk/>
            <pc:sldMk cId="936779013" sldId="274"/>
            <ac:grpSpMk id="14" creationId="{2A51AAFF-AC02-4EDA-A7CE-75E827B3A493}"/>
          </ac:grpSpMkLst>
        </pc:grpChg>
        <pc:picChg chg="add mod ord">
          <ac:chgData name="Gorana Babić" userId="S::gorana.babic1@skole.hr::d9f6b7f6-e9fb-406a-ae95-3402af4f061a" providerId="AD" clId="Web-{AA79EFDA-30AB-1B54-8843-7C416F3BA1F6}" dt="2021-04-27T13:36:31.845" v="1841"/>
          <ac:picMkLst>
            <pc:docMk/>
            <pc:sldMk cId="936779013" sldId="274"/>
            <ac:picMk id="5" creationId="{11553921-E462-407E-9079-A80D3F008393}"/>
          </ac:picMkLst>
        </pc:picChg>
        <pc:picChg chg="add mod">
          <ac:chgData name="Gorana Babić" userId="S::gorana.babic1@skole.hr::d9f6b7f6-e9fb-406a-ae95-3402af4f061a" providerId="AD" clId="Web-{AA79EFDA-30AB-1B54-8843-7C416F3BA1F6}" dt="2021-04-27T13:36:31.845" v="1841"/>
          <ac:picMkLst>
            <pc:docMk/>
            <pc:sldMk cId="936779013" sldId="274"/>
            <ac:picMk id="6" creationId="{F9F798CD-9A63-49F2-BAD3-F1EE77305A39}"/>
          </ac:picMkLst>
        </pc:picChg>
        <pc:picChg chg="add mod">
          <ac:chgData name="Gorana Babić" userId="S::gorana.babic1@skole.hr::d9f6b7f6-e9fb-406a-ae95-3402af4f061a" providerId="AD" clId="Web-{AA79EFDA-30AB-1B54-8843-7C416F3BA1F6}" dt="2021-04-27T13:36:47.486" v="1843" actId="1076"/>
          <ac:picMkLst>
            <pc:docMk/>
            <pc:sldMk cId="936779013" sldId="274"/>
            <ac:picMk id="7" creationId="{6110A0CC-DF3C-41F6-8390-1ECE8111D875}"/>
          </ac:picMkLst>
        </pc:picChg>
        <pc:cxnChg chg="add">
          <ac:chgData name="Gorana Babić" userId="S::gorana.babic1@skole.hr::d9f6b7f6-e9fb-406a-ae95-3402af4f061a" providerId="AD" clId="Web-{AA79EFDA-30AB-1B54-8843-7C416F3BA1F6}" dt="2021-04-27T13:36:31.845" v="1841"/>
          <ac:cxnSpMkLst>
            <pc:docMk/>
            <pc:sldMk cId="936779013" sldId="274"/>
            <ac:cxnSpMk id="20" creationId="{46DB43F9-F2FE-45C3-9B8E-FC80A555B3C5}"/>
          </ac:cxnSpMkLst>
        </pc:cxnChg>
      </pc:sldChg>
      <pc:sldChg chg="addSp modSp new">
        <pc:chgData name="Gorana Babić" userId="S::gorana.babic1@skole.hr::d9f6b7f6-e9fb-406a-ae95-3402af4f061a" providerId="AD" clId="Web-{AA79EFDA-30AB-1B54-8843-7C416F3BA1F6}" dt="2021-04-27T13:27:32.584" v="1645" actId="20577"/>
        <pc:sldMkLst>
          <pc:docMk/>
          <pc:sldMk cId="3317095591" sldId="275"/>
        </pc:sldMkLst>
        <pc:spChg chg="mod">
          <ac:chgData name="Gorana Babić" userId="S::gorana.babic1@skole.hr::d9f6b7f6-e9fb-406a-ae95-3402af4f061a" providerId="AD" clId="Web-{AA79EFDA-30AB-1B54-8843-7C416F3BA1F6}" dt="2021-04-27T12:43:53.403" v="905" actId="20577"/>
          <ac:spMkLst>
            <pc:docMk/>
            <pc:sldMk cId="3317095591" sldId="275"/>
            <ac:spMk id="2" creationId="{7CB62724-3C16-4307-BAD2-DBB9A4582740}"/>
          </ac:spMkLst>
        </pc:spChg>
        <pc:spChg chg="mod">
          <ac:chgData name="Gorana Babić" userId="S::gorana.babic1@skole.hr::d9f6b7f6-e9fb-406a-ae95-3402af4f061a" providerId="AD" clId="Web-{AA79EFDA-30AB-1B54-8843-7C416F3BA1F6}" dt="2021-04-27T13:27:32.584" v="1645" actId="20577"/>
          <ac:spMkLst>
            <pc:docMk/>
            <pc:sldMk cId="3317095591" sldId="275"/>
            <ac:spMk id="3" creationId="{6EC420DD-1152-4F27-9F85-CF1570038FCC}"/>
          </ac:spMkLst>
        </pc:spChg>
        <pc:picChg chg="add">
          <ac:chgData name="Gorana Babić" userId="S::gorana.babic1@skole.hr::d9f6b7f6-e9fb-406a-ae95-3402af4f061a" providerId="AD" clId="Web-{AA79EFDA-30AB-1B54-8843-7C416F3BA1F6}" dt="2021-04-27T13:15:53.334" v="1435"/>
          <ac:picMkLst>
            <pc:docMk/>
            <pc:sldMk cId="3317095591" sldId="275"/>
            <ac:picMk id="5" creationId="{33342575-1B77-4845-A50B-4276E55C99F1}"/>
          </ac:picMkLst>
        </pc:picChg>
      </pc:sldChg>
      <pc:sldChg chg="addSp modSp new">
        <pc:chgData name="Gorana Babić" userId="S::gorana.babic1@skole.hr::d9f6b7f6-e9fb-406a-ae95-3402af4f061a" providerId="AD" clId="Web-{AA79EFDA-30AB-1B54-8843-7C416F3BA1F6}" dt="2021-04-27T12:53:28.071" v="1107" actId="1076"/>
        <pc:sldMkLst>
          <pc:docMk/>
          <pc:sldMk cId="2730093596" sldId="276"/>
        </pc:sldMkLst>
        <pc:spChg chg="mod">
          <ac:chgData name="Gorana Babić" userId="S::gorana.babic1@skole.hr::d9f6b7f6-e9fb-406a-ae95-3402af4f061a" providerId="AD" clId="Web-{AA79EFDA-30AB-1B54-8843-7C416F3BA1F6}" dt="2021-04-27T12:46:09.202" v="986" actId="20577"/>
          <ac:spMkLst>
            <pc:docMk/>
            <pc:sldMk cId="2730093596" sldId="276"/>
            <ac:spMk id="2" creationId="{5BFD4D82-0881-4B5A-B100-371435970279}"/>
          </ac:spMkLst>
        </pc:spChg>
        <pc:spChg chg="mod">
          <ac:chgData name="Gorana Babić" userId="S::gorana.babic1@skole.hr::d9f6b7f6-e9fb-406a-ae95-3402af4f061a" providerId="AD" clId="Web-{AA79EFDA-30AB-1B54-8843-7C416F3BA1F6}" dt="2021-04-27T12:46:06.077" v="984" actId="20577"/>
          <ac:spMkLst>
            <pc:docMk/>
            <pc:sldMk cId="2730093596" sldId="276"/>
            <ac:spMk id="3" creationId="{8D436213-F903-4DBA-89AB-922FD5B628CF}"/>
          </ac:spMkLst>
        </pc:spChg>
        <pc:picChg chg="add mod">
          <ac:chgData name="Gorana Babić" userId="S::gorana.babic1@skole.hr::d9f6b7f6-e9fb-406a-ae95-3402af4f061a" providerId="AD" clId="Web-{AA79EFDA-30AB-1B54-8843-7C416F3BA1F6}" dt="2021-04-27T12:53:28.071" v="1107" actId="1076"/>
          <ac:picMkLst>
            <pc:docMk/>
            <pc:sldMk cId="2730093596" sldId="276"/>
            <ac:picMk id="5" creationId="{A688DEC7-8A02-4449-A535-45AE0E700893}"/>
          </ac:picMkLst>
        </pc:picChg>
      </pc:sldChg>
      <pc:sldChg chg="addSp modSp new">
        <pc:chgData name="Gorana Babić" userId="S::gorana.babic1@skole.hr::d9f6b7f6-e9fb-406a-ae95-3402af4f061a" providerId="AD" clId="Web-{AA79EFDA-30AB-1B54-8843-7C416F3BA1F6}" dt="2021-04-27T12:49:57.379" v="1031" actId="1076"/>
        <pc:sldMkLst>
          <pc:docMk/>
          <pc:sldMk cId="2629877735" sldId="277"/>
        </pc:sldMkLst>
        <pc:spChg chg="mod">
          <ac:chgData name="Gorana Babić" userId="S::gorana.babic1@skole.hr::d9f6b7f6-e9fb-406a-ae95-3402af4f061a" providerId="AD" clId="Web-{AA79EFDA-30AB-1B54-8843-7C416F3BA1F6}" dt="2021-04-27T12:46:37.516" v="989" actId="20577"/>
          <ac:spMkLst>
            <pc:docMk/>
            <pc:sldMk cId="2629877735" sldId="277"/>
            <ac:spMk id="2" creationId="{AC6236C0-F76C-4EB7-84F0-5FC8473D2344}"/>
          </ac:spMkLst>
        </pc:spChg>
        <pc:spChg chg="mod">
          <ac:chgData name="Gorana Babić" userId="S::gorana.babic1@skole.hr::d9f6b7f6-e9fb-406a-ae95-3402af4f061a" providerId="AD" clId="Web-{AA79EFDA-30AB-1B54-8843-7C416F3BA1F6}" dt="2021-04-27T12:49:53.114" v="1029" actId="20577"/>
          <ac:spMkLst>
            <pc:docMk/>
            <pc:sldMk cId="2629877735" sldId="277"/>
            <ac:spMk id="3" creationId="{3829EECB-8C7F-4FF5-8BDC-9967A89E268B}"/>
          </ac:spMkLst>
        </pc:spChg>
        <pc:picChg chg="add mod">
          <ac:chgData name="Gorana Babić" userId="S::gorana.babic1@skole.hr::d9f6b7f6-e9fb-406a-ae95-3402af4f061a" providerId="AD" clId="Web-{AA79EFDA-30AB-1B54-8843-7C416F3BA1F6}" dt="2021-04-27T12:49:57.379" v="1031" actId="1076"/>
          <ac:picMkLst>
            <pc:docMk/>
            <pc:sldMk cId="2629877735" sldId="277"/>
            <ac:picMk id="4" creationId="{8BD37559-C7CF-421A-BC47-490B2632BF96}"/>
          </ac:picMkLst>
        </pc:picChg>
      </pc:sldChg>
      <pc:sldChg chg="addSp delSp modSp new mod setBg">
        <pc:chgData name="Gorana Babić" userId="S::gorana.babic1@skole.hr::d9f6b7f6-e9fb-406a-ae95-3402af4f061a" providerId="AD" clId="Web-{AA79EFDA-30AB-1B54-8843-7C416F3BA1F6}" dt="2021-04-27T13:46:29.139" v="2014" actId="14100"/>
        <pc:sldMkLst>
          <pc:docMk/>
          <pc:sldMk cId="2136937986" sldId="278"/>
        </pc:sldMkLst>
        <pc:spChg chg="mod">
          <ac:chgData name="Gorana Babić" userId="S::gorana.babic1@skole.hr::d9f6b7f6-e9fb-406a-ae95-3402af4f061a" providerId="AD" clId="Web-{AA79EFDA-30AB-1B54-8843-7C416F3BA1F6}" dt="2021-04-27T13:29:35.493" v="1670"/>
          <ac:spMkLst>
            <pc:docMk/>
            <pc:sldMk cId="2136937986" sldId="278"/>
            <ac:spMk id="2" creationId="{73A4D4F4-34D6-4F8D-A0C2-D6A5AC96A3A8}"/>
          </ac:spMkLst>
        </pc:spChg>
        <pc:spChg chg="mod">
          <ac:chgData name="Gorana Babić" userId="S::gorana.babic1@skole.hr::d9f6b7f6-e9fb-406a-ae95-3402af4f061a" providerId="AD" clId="Web-{AA79EFDA-30AB-1B54-8843-7C416F3BA1F6}" dt="2021-04-27T13:29:35.493" v="1670"/>
          <ac:spMkLst>
            <pc:docMk/>
            <pc:sldMk cId="2136937986" sldId="278"/>
            <ac:spMk id="3" creationId="{F6F0B82E-6B27-404B-B48C-DB9C335F5DCB}"/>
          </ac:spMkLst>
        </pc:spChg>
        <pc:spChg chg="add">
          <ac:chgData name="Gorana Babić" userId="S::gorana.babic1@skole.hr::d9f6b7f6-e9fb-406a-ae95-3402af4f061a" providerId="AD" clId="Web-{AA79EFDA-30AB-1B54-8843-7C416F3BA1F6}" dt="2021-04-27T13:29:35.493" v="1670"/>
          <ac:spMkLst>
            <pc:docMk/>
            <pc:sldMk cId="2136937986" sldId="278"/>
            <ac:spMk id="7" creationId="{042D3996-BA08-4AC2-948E-02DA85C02829}"/>
          </ac:spMkLst>
        </pc:spChg>
        <pc:spChg chg="add">
          <ac:chgData name="Gorana Babić" userId="S::gorana.babic1@skole.hr::d9f6b7f6-e9fb-406a-ae95-3402af4f061a" providerId="AD" clId="Web-{AA79EFDA-30AB-1B54-8843-7C416F3BA1F6}" dt="2021-04-27T13:29:35.493" v="1670"/>
          <ac:spMkLst>
            <pc:docMk/>
            <pc:sldMk cId="2136937986" sldId="278"/>
            <ac:spMk id="8" creationId="{6B6CA78D-2100-44EF-B3DD-CEF1EB3ACCCF}"/>
          </ac:spMkLst>
        </pc:spChg>
        <pc:spChg chg="add del">
          <ac:chgData name="Gorana Babić" userId="S::gorana.babic1@skole.hr::d9f6b7f6-e9fb-406a-ae95-3402af4f061a" providerId="AD" clId="Web-{AA79EFDA-30AB-1B54-8843-7C416F3BA1F6}" dt="2021-04-27T13:29:35.446" v="1669"/>
          <ac:spMkLst>
            <pc:docMk/>
            <pc:sldMk cId="2136937986" sldId="278"/>
            <ac:spMk id="10" creationId="{30051050-B89E-49D3-826B-6A1EAC70AD24}"/>
          </ac:spMkLst>
        </pc:spChg>
        <pc:picChg chg="add mod">
          <ac:chgData name="Gorana Babić" userId="S::gorana.babic1@skole.hr::d9f6b7f6-e9fb-406a-ae95-3402af4f061a" providerId="AD" clId="Web-{AA79EFDA-30AB-1B54-8843-7C416F3BA1F6}" dt="2021-04-27T13:46:29.139" v="2014" actId="14100"/>
          <ac:picMkLst>
            <pc:docMk/>
            <pc:sldMk cId="2136937986" sldId="278"/>
            <ac:picMk id="5" creationId="{23275576-E459-4940-92C2-8C99A84F25B3}"/>
          </ac:picMkLst>
        </pc:picChg>
        <pc:picChg chg="add del">
          <ac:chgData name="Gorana Babić" userId="S::gorana.babic1@skole.hr::d9f6b7f6-e9fb-406a-ae95-3402af4f061a" providerId="AD" clId="Web-{AA79EFDA-30AB-1B54-8843-7C416F3BA1F6}" dt="2021-04-27T13:29:35.446" v="1669"/>
          <ac:picMkLst>
            <pc:docMk/>
            <pc:sldMk cId="2136937986" sldId="278"/>
            <ac:picMk id="12" creationId="{133AF6E3-B8BA-445C-9EFB-E970BA4A096C}"/>
          </ac:picMkLst>
        </pc:picChg>
        <pc:picChg chg="add del">
          <ac:chgData name="Gorana Babić" userId="S::gorana.babic1@skole.hr::d9f6b7f6-e9fb-406a-ae95-3402af4f061a" providerId="AD" clId="Web-{AA79EFDA-30AB-1B54-8843-7C416F3BA1F6}" dt="2021-04-27T13:29:35.446" v="1669"/>
          <ac:picMkLst>
            <pc:docMk/>
            <pc:sldMk cId="2136937986" sldId="278"/>
            <ac:picMk id="14" creationId="{7664F659-1366-4A2A-BD0B-AB97FFD1AB1D}"/>
          </ac:picMkLst>
        </pc:picChg>
        <pc:cxnChg chg="add">
          <ac:chgData name="Gorana Babić" userId="S::gorana.babic1@skole.hr::d9f6b7f6-e9fb-406a-ae95-3402af4f061a" providerId="AD" clId="Web-{AA79EFDA-30AB-1B54-8843-7C416F3BA1F6}" dt="2021-04-27T13:29:35.493" v="1670"/>
          <ac:cxnSpMkLst>
            <pc:docMk/>
            <pc:sldMk cId="2136937986" sldId="278"/>
            <ac:cxnSpMk id="9" creationId="{8AEF6D22-D80F-4107-8B30-6AB147A50818}"/>
          </ac:cxnSpMkLst>
        </pc:cxnChg>
      </pc:sldChg>
      <pc:sldChg chg="addSp delSp modSp new mod setBg">
        <pc:chgData name="Gorana Babić" userId="S::gorana.babic1@skole.hr::d9f6b7f6-e9fb-406a-ae95-3402af4f061a" providerId="AD" clId="Web-{AA79EFDA-30AB-1B54-8843-7C416F3BA1F6}" dt="2021-04-27T13:45:39.232" v="2007" actId="1076"/>
        <pc:sldMkLst>
          <pc:docMk/>
          <pc:sldMk cId="612237278" sldId="279"/>
        </pc:sldMkLst>
        <pc:spChg chg="mod">
          <ac:chgData name="Gorana Babić" userId="S::gorana.babic1@skole.hr::d9f6b7f6-e9fb-406a-ae95-3402af4f061a" providerId="AD" clId="Web-{AA79EFDA-30AB-1B54-8843-7C416F3BA1F6}" dt="2021-04-27T13:07:05.854" v="1289"/>
          <ac:spMkLst>
            <pc:docMk/>
            <pc:sldMk cId="612237278" sldId="279"/>
            <ac:spMk id="2" creationId="{CFD7527B-0A1D-4C68-88F2-82EBC7156D4B}"/>
          </ac:spMkLst>
        </pc:spChg>
        <pc:spChg chg="del mod">
          <ac:chgData name="Gorana Babić" userId="S::gorana.babic1@skole.hr::d9f6b7f6-e9fb-406a-ae95-3402af4f061a" providerId="AD" clId="Web-{AA79EFDA-30AB-1B54-8843-7C416F3BA1F6}" dt="2021-04-27T13:07:05.854" v="1289"/>
          <ac:spMkLst>
            <pc:docMk/>
            <pc:sldMk cId="612237278" sldId="279"/>
            <ac:spMk id="3" creationId="{E19AEF4B-60FC-42A3-99FA-1878FD920D2E}"/>
          </ac:spMkLst>
        </pc:spChg>
        <pc:spChg chg="add">
          <ac:chgData name="Gorana Babić" userId="S::gorana.babic1@skole.hr::d9f6b7f6-e9fb-406a-ae95-3402af4f061a" providerId="AD" clId="Web-{AA79EFDA-30AB-1B54-8843-7C416F3BA1F6}" dt="2021-04-27T13:07:05.854" v="1289"/>
          <ac:spMkLst>
            <pc:docMk/>
            <pc:sldMk cId="612237278" sldId="279"/>
            <ac:spMk id="9" creationId="{A7CA9E50-B76A-428A-92C9-9BAC41446DEA}"/>
          </ac:spMkLst>
        </pc:spChg>
        <pc:spChg chg="add">
          <ac:chgData name="Gorana Babić" userId="S::gorana.babic1@skole.hr::d9f6b7f6-e9fb-406a-ae95-3402af4f061a" providerId="AD" clId="Web-{AA79EFDA-30AB-1B54-8843-7C416F3BA1F6}" dt="2021-04-27T13:07:05.854" v="1289"/>
          <ac:spMkLst>
            <pc:docMk/>
            <pc:sldMk cId="612237278" sldId="279"/>
            <ac:spMk id="11" creationId="{C85E3F79-81BB-4454-A267-DDCA4282462A}"/>
          </ac:spMkLst>
        </pc:spChg>
        <pc:spChg chg="add">
          <ac:chgData name="Gorana Babić" userId="S::gorana.babic1@skole.hr::d9f6b7f6-e9fb-406a-ae95-3402af4f061a" providerId="AD" clId="Web-{AA79EFDA-30AB-1B54-8843-7C416F3BA1F6}" dt="2021-04-27T13:07:05.854" v="1289"/>
          <ac:spMkLst>
            <pc:docMk/>
            <pc:sldMk cId="612237278" sldId="279"/>
            <ac:spMk id="13" creationId="{A1F375A4-17F0-4BA7-B751-68BFAAEC4F7F}"/>
          </ac:spMkLst>
        </pc:spChg>
        <pc:spChg chg="add">
          <ac:chgData name="Gorana Babić" userId="S::gorana.babic1@skole.hr::d9f6b7f6-e9fb-406a-ae95-3402af4f061a" providerId="AD" clId="Web-{AA79EFDA-30AB-1B54-8843-7C416F3BA1F6}" dt="2021-04-27T13:07:05.854" v="1289"/>
          <ac:spMkLst>
            <pc:docMk/>
            <pc:sldMk cId="612237278" sldId="279"/>
            <ac:spMk id="15" creationId="{5D2122D3-4056-4C50-B4AC-74BB2940E216}"/>
          </ac:spMkLst>
        </pc:spChg>
        <pc:graphicFrameChg chg="add">
          <ac:chgData name="Gorana Babić" userId="S::gorana.babic1@skole.hr::d9f6b7f6-e9fb-406a-ae95-3402af4f061a" providerId="AD" clId="Web-{AA79EFDA-30AB-1B54-8843-7C416F3BA1F6}" dt="2021-04-27T13:07:05.854" v="1289"/>
          <ac:graphicFrameMkLst>
            <pc:docMk/>
            <pc:sldMk cId="612237278" sldId="279"/>
            <ac:graphicFrameMk id="5" creationId="{240013F3-EFDF-47E8-97D7-A1925D3797F7}"/>
          </ac:graphicFrameMkLst>
        </pc:graphicFrameChg>
        <pc:picChg chg="add mod">
          <ac:chgData name="Gorana Babić" userId="S::gorana.babic1@skole.hr::d9f6b7f6-e9fb-406a-ae95-3402af4f061a" providerId="AD" clId="Web-{AA79EFDA-30AB-1B54-8843-7C416F3BA1F6}" dt="2021-04-27T13:45:39.232" v="2007" actId="1076"/>
          <ac:picMkLst>
            <pc:docMk/>
            <pc:sldMk cId="612237278" sldId="279"/>
            <ac:picMk id="24" creationId="{713AB5D9-FFB0-4F6C-B75B-F890B0E2C5A5}"/>
          </ac:picMkLst>
        </pc:picChg>
      </pc:sldChg>
      <pc:sldChg chg="addSp modSp new mod setBg setClrOvrMap">
        <pc:chgData name="Gorana Babić" userId="S::gorana.babic1@skole.hr::d9f6b7f6-e9fb-406a-ae95-3402af4f061a" providerId="AD" clId="Web-{AA79EFDA-30AB-1B54-8843-7C416F3BA1F6}" dt="2021-04-27T13:45:48.232" v="2010" actId="14100"/>
        <pc:sldMkLst>
          <pc:docMk/>
          <pc:sldMk cId="480658202" sldId="280"/>
        </pc:sldMkLst>
        <pc:spChg chg="mod">
          <ac:chgData name="Gorana Babić" userId="S::gorana.babic1@skole.hr::d9f6b7f6-e9fb-406a-ae95-3402af4f061a" providerId="AD" clId="Web-{AA79EFDA-30AB-1B54-8843-7C416F3BA1F6}" dt="2021-04-27T13:09:16.966" v="1368"/>
          <ac:spMkLst>
            <pc:docMk/>
            <pc:sldMk cId="480658202" sldId="280"/>
            <ac:spMk id="2" creationId="{9D8C667C-7F4F-4FDB-96DA-13BB8B93A4C9}"/>
          </ac:spMkLst>
        </pc:spChg>
        <pc:spChg chg="mod">
          <ac:chgData name="Gorana Babić" userId="S::gorana.babic1@skole.hr::d9f6b7f6-e9fb-406a-ae95-3402af4f061a" providerId="AD" clId="Web-{AA79EFDA-30AB-1B54-8843-7C416F3BA1F6}" dt="2021-04-27T13:09:16.966" v="1368"/>
          <ac:spMkLst>
            <pc:docMk/>
            <pc:sldMk cId="480658202" sldId="280"/>
            <ac:spMk id="3" creationId="{85A07342-D1FD-46AC-AF4D-C3729ACFA02C}"/>
          </ac:spMkLst>
        </pc:spChg>
        <pc:spChg chg="add">
          <ac:chgData name="Gorana Babić" userId="S::gorana.babic1@skole.hr::d9f6b7f6-e9fb-406a-ae95-3402af4f061a" providerId="AD" clId="Web-{AA79EFDA-30AB-1B54-8843-7C416F3BA1F6}" dt="2021-04-27T13:09:16.966" v="1368"/>
          <ac:spMkLst>
            <pc:docMk/>
            <pc:sldMk cId="480658202" sldId="280"/>
            <ac:spMk id="8" creationId="{65604E06-DF9D-4C49-8314-4F0307BD5E2F}"/>
          </ac:spMkLst>
        </pc:spChg>
        <pc:spChg chg="add">
          <ac:chgData name="Gorana Babić" userId="S::gorana.babic1@skole.hr::d9f6b7f6-e9fb-406a-ae95-3402af4f061a" providerId="AD" clId="Web-{AA79EFDA-30AB-1B54-8843-7C416F3BA1F6}" dt="2021-04-27T13:09:16.966" v="1368"/>
          <ac:spMkLst>
            <pc:docMk/>
            <pc:sldMk cId="480658202" sldId="280"/>
            <ac:spMk id="10" creationId="{CF166AD8-180F-4585-8444-D6E3F1B037D2}"/>
          </ac:spMkLst>
        </pc:spChg>
        <pc:spChg chg="add">
          <ac:chgData name="Gorana Babić" userId="S::gorana.babic1@skole.hr::d9f6b7f6-e9fb-406a-ae95-3402af4f061a" providerId="AD" clId="Web-{AA79EFDA-30AB-1B54-8843-7C416F3BA1F6}" dt="2021-04-27T13:09:16.966" v="1368"/>
          <ac:spMkLst>
            <pc:docMk/>
            <pc:sldMk cId="480658202" sldId="280"/>
            <ac:spMk id="12" creationId="{1419DD48-144F-4836-9C0F-7A3BFC28AA44}"/>
          </ac:spMkLst>
        </pc:spChg>
        <pc:picChg chg="add mod">
          <ac:chgData name="Gorana Babić" userId="S::gorana.babic1@skole.hr::d9f6b7f6-e9fb-406a-ae95-3402af4f061a" providerId="AD" clId="Web-{AA79EFDA-30AB-1B54-8843-7C416F3BA1F6}" dt="2021-04-27T13:45:48.232" v="2010" actId="14100"/>
          <ac:picMkLst>
            <pc:docMk/>
            <pc:sldMk cId="480658202" sldId="280"/>
            <ac:picMk id="4" creationId="{ED348E22-04D6-44E5-A715-1B9F1D5F6FF4}"/>
          </ac:picMkLst>
        </pc:picChg>
        <pc:cxnChg chg="add">
          <ac:chgData name="Gorana Babić" userId="S::gorana.babic1@skole.hr::d9f6b7f6-e9fb-406a-ae95-3402af4f061a" providerId="AD" clId="Web-{AA79EFDA-30AB-1B54-8843-7C416F3BA1F6}" dt="2021-04-27T13:09:16.966" v="1368"/>
          <ac:cxnSpMkLst>
            <pc:docMk/>
            <pc:sldMk cId="480658202" sldId="280"/>
            <ac:cxnSpMk id="14" creationId="{14379797-D651-47FF-942A-A38CFE97E5A9}"/>
          </ac:cxnSpMkLst>
        </pc:cxnChg>
      </pc:sldChg>
      <pc:sldChg chg="addSp modSp new ord">
        <pc:chgData name="Gorana Babić" userId="S::gorana.babic1@skole.hr::d9f6b7f6-e9fb-406a-ae95-3402af4f061a" providerId="AD" clId="Web-{AA79EFDA-30AB-1B54-8843-7C416F3BA1F6}" dt="2021-04-27T13:47:23.297" v="2022" actId="1076"/>
        <pc:sldMkLst>
          <pc:docMk/>
          <pc:sldMk cId="964768335" sldId="281"/>
        </pc:sldMkLst>
        <pc:spChg chg="mod">
          <ac:chgData name="Gorana Babić" userId="S::gorana.babic1@skole.hr::d9f6b7f6-e9fb-406a-ae95-3402af4f061a" providerId="AD" clId="Web-{AA79EFDA-30AB-1B54-8843-7C416F3BA1F6}" dt="2021-04-27T13:39:28.490" v="1882" actId="20577"/>
          <ac:spMkLst>
            <pc:docMk/>
            <pc:sldMk cId="964768335" sldId="281"/>
            <ac:spMk id="2" creationId="{785D7C21-B62A-413A-A465-7A6215154E93}"/>
          </ac:spMkLst>
        </pc:spChg>
        <pc:spChg chg="mod">
          <ac:chgData name="Gorana Babić" userId="S::gorana.babic1@skole.hr::d9f6b7f6-e9fb-406a-ae95-3402af4f061a" providerId="AD" clId="Web-{AA79EFDA-30AB-1B54-8843-7C416F3BA1F6}" dt="2021-04-27T13:41:53.102" v="1953" actId="20577"/>
          <ac:spMkLst>
            <pc:docMk/>
            <pc:sldMk cId="964768335" sldId="281"/>
            <ac:spMk id="3" creationId="{AD1081E9-3099-40CB-A948-F84DBD9EED91}"/>
          </ac:spMkLst>
        </pc:spChg>
        <pc:picChg chg="add mod">
          <ac:chgData name="Gorana Babić" userId="S::gorana.babic1@skole.hr::d9f6b7f6-e9fb-406a-ae95-3402af4f061a" providerId="AD" clId="Web-{AA79EFDA-30AB-1B54-8843-7C416F3BA1F6}" dt="2021-04-27T13:47:23.297" v="2022" actId="1076"/>
          <ac:picMkLst>
            <pc:docMk/>
            <pc:sldMk cId="964768335" sldId="281"/>
            <ac:picMk id="5" creationId="{35243D5D-91F3-4D63-8690-D92F9824E4F2}"/>
          </ac:picMkLst>
        </pc:picChg>
      </pc:sldChg>
      <pc:sldChg chg="addSp modSp add ord">
        <pc:chgData name="Gorana Babić" userId="S::gorana.babic1@skole.hr::d9f6b7f6-e9fb-406a-ae95-3402af4f061a" providerId="AD" clId="Web-{AA79EFDA-30AB-1B54-8843-7C416F3BA1F6}" dt="2021-04-27T13:44:52.403" v="1998" actId="14100"/>
        <pc:sldMkLst>
          <pc:docMk/>
          <pc:sldMk cId="3324425761" sldId="282"/>
        </pc:sldMkLst>
        <pc:spChg chg="mod">
          <ac:chgData name="Gorana Babić" userId="S::gorana.babic1@skole.hr::d9f6b7f6-e9fb-406a-ae95-3402af4f061a" providerId="AD" clId="Web-{AA79EFDA-30AB-1B54-8843-7C416F3BA1F6}" dt="2021-04-27T13:28:10.600" v="1663" actId="14100"/>
          <ac:spMkLst>
            <pc:docMk/>
            <pc:sldMk cId="3324425761" sldId="282"/>
            <ac:spMk id="106" creationId="{00000000-0000-0000-0000-000000000000}"/>
          </ac:spMkLst>
        </pc:spChg>
        <pc:picChg chg="add mod">
          <ac:chgData name="Gorana Babić" userId="S::gorana.babic1@skole.hr::d9f6b7f6-e9fb-406a-ae95-3402af4f061a" providerId="AD" clId="Web-{AA79EFDA-30AB-1B54-8843-7C416F3BA1F6}" dt="2021-04-27T13:44:52.403" v="1998" actId="14100"/>
          <ac:picMkLst>
            <pc:docMk/>
            <pc:sldMk cId="3324425761" sldId="282"/>
            <ac:picMk id="2" creationId="{2F91F450-E6FC-41DE-ABB3-1C7481969AA6}"/>
          </ac:picMkLst>
        </pc:picChg>
      </pc:sldChg>
      <pc:sldChg chg="addSp delSp modSp new mod setBg">
        <pc:chgData name="Gorana Babić" userId="S::gorana.babic1@skole.hr::d9f6b7f6-e9fb-406a-ae95-3402af4f061a" providerId="AD" clId="Web-{AA79EFDA-30AB-1B54-8843-7C416F3BA1F6}" dt="2021-04-27T13:46:45.905" v="2018" actId="14100"/>
        <pc:sldMkLst>
          <pc:docMk/>
          <pc:sldMk cId="321268104" sldId="283"/>
        </pc:sldMkLst>
        <pc:spChg chg="mod">
          <ac:chgData name="Gorana Babić" userId="S::gorana.babic1@skole.hr::d9f6b7f6-e9fb-406a-ae95-3402af4f061a" providerId="AD" clId="Web-{AA79EFDA-30AB-1B54-8843-7C416F3BA1F6}" dt="2021-04-27T13:27:00.239" v="1640"/>
          <ac:spMkLst>
            <pc:docMk/>
            <pc:sldMk cId="321268104" sldId="283"/>
            <ac:spMk id="2" creationId="{7BD8286D-DDBB-464D-8316-1023FAD3F455}"/>
          </ac:spMkLst>
        </pc:spChg>
        <pc:spChg chg="del mod">
          <ac:chgData name="Gorana Babić" userId="S::gorana.babic1@skole.hr::d9f6b7f6-e9fb-406a-ae95-3402af4f061a" providerId="AD" clId="Web-{AA79EFDA-30AB-1B54-8843-7C416F3BA1F6}" dt="2021-04-27T13:27:00.239" v="1640"/>
          <ac:spMkLst>
            <pc:docMk/>
            <pc:sldMk cId="321268104" sldId="283"/>
            <ac:spMk id="3" creationId="{5DDB4F98-CA57-4DE3-9A02-8128A800B853}"/>
          </ac:spMkLst>
        </pc:spChg>
        <pc:spChg chg="add">
          <ac:chgData name="Gorana Babić" userId="S::gorana.babic1@skole.hr::d9f6b7f6-e9fb-406a-ae95-3402af4f061a" providerId="AD" clId="Web-{AA79EFDA-30AB-1B54-8843-7C416F3BA1F6}" dt="2021-04-27T13:27:00.239" v="1640"/>
          <ac:spMkLst>
            <pc:docMk/>
            <pc:sldMk cId="321268104" sldId="283"/>
            <ac:spMk id="9" creationId="{95F11533-723E-420D-A991-D376E739358E}"/>
          </ac:spMkLst>
        </pc:spChg>
        <pc:grpChg chg="add">
          <ac:chgData name="Gorana Babić" userId="S::gorana.babic1@skole.hr::d9f6b7f6-e9fb-406a-ae95-3402af4f061a" providerId="AD" clId="Web-{AA79EFDA-30AB-1B54-8843-7C416F3BA1F6}" dt="2021-04-27T13:27:00.239" v="1640"/>
          <ac:grpSpMkLst>
            <pc:docMk/>
            <pc:sldMk cId="321268104" sldId="283"/>
            <ac:grpSpMk id="11" creationId="{C60393DE-86F5-4639-9D54-85E166A84348}"/>
          </ac:grpSpMkLst>
        </pc:grpChg>
        <pc:graphicFrameChg chg="add">
          <ac:chgData name="Gorana Babić" userId="S::gorana.babic1@skole.hr::d9f6b7f6-e9fb-406a-ae95-3402af4f061a" providerId="AD" clId="Web-{AA79EFDA-30AB-1B54-8843-7C416F3BA1F6}" dt="2021-04-27T13:27:00.239" v="1640"/>
          <ac:graphicFrameMkLst>
            <pc:docMk/>
            <pc:sldMk cId="321268104" sldId="283"/>
            <ac:graphicFrameMk id="5" creationId="{FEC290A3-A4F8-4D2B-AA67-FE7CB7CC4E5B}"/>
          </ac:graphicFrameMkLst>
        </pc:graphicFrameChg>
        <pc:picChg chg="add mod">
          <ac:chgData name="Gorana Babić" userId="S::gorana.babic1@skole.hr::d9f6b7f6-e9fb-406a-ae95-3402af4f061a" providerId="AD" clId="Web-{AA79EFDA-30AB-1B54-8843-7C416F3BA1F6}" dt="2021-04-27T13:46:45.905" v="2018" actId="14100"/>
          <ac:picMkLst>
            <pc:docMk/>
            <pc:sldMk cId="321268104" sldId="283"/>
            <ac:picMk id="19" creationId="{A4C5DD8E-2896-4F86-B300-40A829E6C80C}"/>
          </ac:picMkLst>
        </pc:picChg>
      </pc:sldChg>
      <pc:sldChg chg="addSp modSp new mod setBg">
        <pc:chgData name="Gorana Babić" userId="S::gorana.babic1@skole.hr::d9f6b7f6-e9fb-406a-ae95-3402af4f061a" providerId="AD" clId="Web-{AA79EFDA-30AB-1B54-8843-7C416F3BA1F6}" dt="2021-04-27T13:26:47.614" v="1639"/>
        <pc:sldMkLst>
          <pc:docMk/>
          <pc:sldMk cId="1316542489" sldId="284"/>
        </pc:sldMkLst>
        <pc:spChg chg="mod">
          <ac:chgData name="Gorana Babić" userId="S::gorana.babic1@skole.hr::d9f6b7f6-e9fb-406a-ae95-3402af4f061a" providerId="AD" clId="Web-{AA79EFDA-30AB-1B54-8843-7C416F3BA1F6}" dt="2021-04-27T13:26:47.614" v="1639"/>
          <ac:spMkLst>
            <pc:docMk/>
            <pc:sldMk cId="1316542489" sldId="284"/>
            <ac:spMk id="2" creationId="{00B23ED1-1D8A-437C-A927-1AA93C7A04FF}"/>
          </ac:spMkLst>
        </pc:spChg>
        <pc:spChg chg="mod">
          <ac:chgData name="Gorana Babić" userId="S::gorana.babic1@skole.hr::d9f6b7f6-e9fb-406a-ae95-3402af4f061a" providerId="AD" clId="Web-{AA79EFDA-30AB-1B54-8843-7C416F3BA1F6}" dt="2021-04-27T13:26:47.614" v="1639"/>
          <ac:spMkLst>
            <pc:docMk/>
            <pc:sldMk cId="1316542489" sldId="284"/>
            <ac:spMk id="3" creationId="{3A328FAC-83F7-4C3D-8663-010199CEFF40}"/>
          </ac:spMkLst>
        </pc:spChg>
        <pc:spChg chg="add">
          <ac:chgData name="Gorana Babić" userId="S::gorana.babic1@skole.hr::d9f6b7f6-e9fb-406a-ae95-3402af4f061a" providerId="AD" clId="Web-{AA79EFDA-30AB-1B54-8843-7C416F3BA1F6}" dt="2021-04-27T13:26:47.614" v="1639"/>
          <ac:spMkLst>
            <pc:docMk/>
            <pc:sldMk cId="1316542489" sldId="284"/>
            <ac:spMk id="8" creationId="{C44B17FE-2E14-47B6-B5A8-4363DE76952D}"/>
          </ac:spMkLst>
        </pc:spChg>
        <pc:spChg chg="add">
          <ac:chgData name="Gorana Babić" userId="S::gorana.babic1@skole.hr::d9f6b7f6-e9fb-406a-ae95-3402af4f061a" providerId="AD" clId="Web-{AA79EFDA-30AB-1B54-8843-7C416F3BA1F6}" dt="2021-04-27T13:26:47.614" v="1639"/>
          <ac:spMkLst>
            <pc:docMk/>
            <pc:sldMk cId="1316542489" sldId="284"/>
            <ac:spMk id="10" creationId="{14E53280-E6EB-47D2-B0BB-78B772DC4B90}"/>
          </ac:spMkLst>
        </pc:spChg>
        <pc:spChg chg="add">
          <ac:chgData name="Gorana Babić" userId="S::gorana.babic1@skole.hr::d9f6b7f6-e9fb-406a-ae95-3402af4f061a" providerId="AD" clId="Web-{AA79EFDA-30AB-1B54-8843-7C416F3BA1F6}" dt="2021-04-27T13:26:47.614" v="1639"/>
          <ac:spMkLst>
            <pc:docMk/>
            <pc:sldMk cId="1316542489" sldId="284"/>
            <ac:spMk id="12" creationId="{E44C4738-31FA-4AA4-9D3A-9B0F0B1F5FBC}"/>
          </ac:spMkLst>
        </pc:spChg>
        <pc:spChg chg="add">
          <ac:chgData name="Gorana Babić" userId="S::gorana.babic1@skole.hr::d9f6b7f6-e9fb-406a-ae95-3402af4f061a" providerId="AD" clId="Web-{AA79EFDA-30AB-1B54-8843-7C416F3BA1F6}" dt="2021-04-27T13:26:47.614" v="1639"/>
          <ac:spMkLst>
            <pc:docMk/>
            <pc:sldMk cId="1316542489" sldId="284"/>
            <ac:spMk id="14" creationId="{809F3F69-CB9E-4C14-8F9B-7565980C8770}"/>
          </ac:spMkLst>
        </pc:spChg>
      </pc:sldChg>
      <pc:sldChg chg="addSp modSp new">
        <pc:chgData name="Gorana Babić" userId="S::gorana.babic1@skole.hr::d9f6b7f6-e9fb-406a-ae95-3402af4f061a" providerId="AD" clId="Web-{AA79EFDA-30AB-1B54-8843-7C416F3BA1F6}" dt="2021-04-27T13:46:21.780" v="2013" actId="14100"/>
        <pc:sldMkLst>
          <pc:docMk/>
          <pc:sldMk cId="2508108289" sldId="285"/>
        </pc:sldMkLst>
        <pc:spChg chg="mod">
          <ac:chgData name="Gorana Babić" userId="S::gorana.babic1@skole.hr::d9f6b7f6-e9fb-406a-ae95-3402af4f061a" providerId="AD" clId="Web-{AA79EFDA-30AB-1B54-8843-7C416F3BA1F6}" dt="2021-04-27T13:32:49.215" v="1796" actId="20577"/>
          <ac:spMkLst>
            <pc:docMk/>
            <pc:sldMk cId="2508108289" sldId="285"/>
            <ac:spMk id="2" creationId="{6A4861CB-E6CC-42B3-8F44-864F6923A362}"/>
          </ac:spMkLst>
        </pc:spChg>
        <pc:spChg chg="mod">
          <ac:chgData name="Gorana Babić" userId="S::gorana.babic1@skole.hr::d9f6b7f6-e9fb-406a-ae95-3402af4f061a" providerId="AD" clId="Web-{AA79EFDA-30AB-1B54-8843-7C416F3BA1F6}" dt="2021-04-27T13:32:46.731" v="1794" actId="20577"/>
          <ac:spMkLst>
            <pc:docMk/>
            <pc:sldMk cId="2508108289" sldId="285"/>
            <ac:spMk id="3" creationId="{F5BEA7A6-A4D3-4D1B-B17D-CC73F65F2678}"/>
          </ac:spMkLst>
        </pc:spChg>
        <pc:picChg chg="add mod">
          <ac:chgData name="Gorana Babić" userId="S::gorana.babic1@skole.hr::d9f6b7f6-e9fb-406a-ae95-3402af4f061a" providerId="AD" clId="Web-{AA79EFDA-30AB-1B54-8843-7C416F3BA1F6}" dt="2021-04-27T13:46:21.780" v="2013" actId="14100"/>
          <ac:picMkLst>
            <pc:docMk/>
            <pc:sldMk cId="2508108289" sldId="285"/>
            <ac:picMk id="5" creationId="{5388C86A-6D8D-4467-9610-B3ED1A62C8C2}"/>
          </ac:picMkLst>
        </pc:picChg>
      </pc:sldChg>
      <pc:sldChg chg="addSp delSp modSp new mod setBg setClrOvrMap">
        <pc:chgData name="Gorana Babić" userId="S::gorana.babic1@skole.hr::d9f6b7f6-e9fb-406a-ae95-3402af4f061a" providerId="AD" clId="Web-{AA79EFDA-30AB-1B54-8843-7C416F3BA1F6}" dt="2021-04-27T13:35:40.578" v="1834"/>
        <pc:sldMkLst>
          <pc:docMk/>
          <pc:sldMk cId="2718724407" sldId="286"/>
        </pc:sldMkLst>
        <pc:spChg chg="mod">
          <ac:chgData name="Gorana Babić" userId="S::gorana.babic1@skole.hr::d9f6b7f6-e9fb-406a-ae95-3402af4f061a" providerId="AD" clId="Web-{AA79EFDA-30AB-1B54-8843-7C416F3BA1F6}" dt="2021-04-27T13:35:02.796" v="1826"/>
          <ac:spMkLst>
            <pc:docMk/>
            <pc:sldMk cId="2718724407" sldId="286"/>
            <ac:spMk id="2" creationId="{1B5BDCF7-F89A-48E4-A24B-90FB3848B815}"/>
          </ac:spMkLst>
        </pc:spChg>
        <pc:spChg chg="del mod">
          <ac:chgData name="Gorana Babić" userId="S::gorana.babic1@skole.hr::d9f6b7f6-e9fb-406a-ae95-3402af4f061a" providerId="AD" clId="Web-{AA79EFDA-30AB-1B54-8843-7C416F3BA1F6}" dt="2021-04-27T13:35:02.796" v="1826"/>
          <ac:spMkLst>
            <pc:docMk/>
            <pc:sldMk cId="2718724407" sldId="286"/>
            <ac:spMk id="3" creationId="{0DAC9B7E-DA0D-47B9-B923-C2D5C3AA4522}"/>
          </ac:spMkLst>
        </pc:spChg>
        <pc:spChg chg="add del">
          <ac:chgData name="Gorana Babić" userId="S::gorana.babic1@skole.hr::d9f6b7f6-e9fb-406a-ae95-3402af4f061a" providerId="AD" clId="Web-{AA79EFDA-30AB-1B54-8843-7C416F3BA1F6}" dt="2021-04-27T13:35:02.796" v="1826"/>
          <ac:spMkLst>
            <pc:docMk/>
            <pc:sldMk cId="2718724407" sldId="286"/>
            <ac:spMk id="8" creationId="{47E4F490-FA76-4FF0-B36A-72B01E11751D}"/>
          </ac:spMkLst>
        </pc:spChg>
        <pc:spChg chg="add del">
          <ac:chgData name="Gorana Babić" userId="S::gorana.babic1@skole.hr::d9f6b7f6-e9fb-406a-ae95-3402af4f061a" providerId="AD" clId="Web-{AA79EFDA-30AB-1B54-8843-7C416F3BA1F6}" dt="2021-04-27T13:35:02.796" v="1826"/>
          <ac:spMkLst>
            <pc:docMk/>
            <pc:sldMk cId="2718724407" sldId="286"/>
            <ac:spMk id="10" creationId="{05C8C51A-4ECF-4857-8298-6C8334C7F885}"/>
          </ac:spMkLst>
        </pc:spChg>
        <pc:spChg chg="add del">
          <ac:chgData name="Gorana Babić" userId="S::gorana.babic1@skole.hr::d9f6b7f6-e9fb-406a-ae95-3402af4f061a" providerId="AD" clId="Web-{AA79EFDA-30AB-1B54-8843-7C416F3BA1F6}" dt="2021-04-27T13:35:02.796" v="1826"/>
          <ac:spMkLst>
            <pc:docMk/>
            <pc:sldMk cId="2718724407" sldId="286"/>
            <ac:spMk id="12" creationId="{A741C46E-A2A6-4DF0-84BD-502A2E56D061}"/>
          </ac:spMkLst>
        </pc:spChg>
        <pc:spChg chg="add del">
          <ac:chgData name="Gorana Babić" userId="S::gorana.babic1@skole.hr::d9f6b7f6-e9fb-406a-ae95-3402af4f061a" providerId="AD" clId="Web-{AA79EFDA-30AB-1B54-8843-7C416F3BA1F6}" dt="2021-04-27T13:35:02.796" v="1826"/>
          <ac:spMkLst>
            <pc:docMk/>
            <pc:sldMk cId="2718724407" sldId="286"/>
            <ac:spMk id="14" creationId="{67CE4C0A-D88E-41BB-8F06-8C0E2604BCDE}"/>
          </ac:spMkLst>
        </pc:spChg>
        <pc:spChg chg="add del">
          <ac:chgData name="Gorana Babić" userId="S::gorana.babic1@skole.hr::d9f6b7f6-e9fb-406a-ae95-3402af4f061a" providerId="AD" clId="Web-{AA79EFDA-30AB-1B54-8843-7C416F3BA1F6}" dt="2021-04-27T13:35:40.578" v="1834"/>
          <ac:spMkLst>
            <pc:docMk/>
            <pc:sldMk cId="2718724407" sldId="286"/>
            <ac:spMk id="20" creationId="{95F11533-723E-420D-A991-D376E739358E}"/>
          </ac:spMkLst>
        </pc:spChg>
        <pc:spChg chg="add">
          <ac:chgData name="Gorana Babić" userId="S::gorana.babic1@skole.hr::d9f6b7f6-e9fb-406a-ae95-3402af4f061a" providerId="AD" clId="Web-{AA79EFDA-30AB-1B54-8843-7C416F3BA1F6}" dt="2021-04-27T13:35:40.578" v="1834"/>
          <ac:spMkLst>
            <pc:docMk/>
            <pc:sldMk cId="2718724407" sldId="286"/>
            <ac:spMk id="31" creationId="{95F11533-723E-420D-A991-D376E739358E}"/>
          </ac:spMkLst>
        </pc:spChg>
        <pc:grpChg chg="add del">
          <ac:chgData name="Gorana Babić" userId="S::gorana.babic1@skole.hr::d9f6b7f6-e9fb-406a-ae95-3402af4f061a" providerId="AD" clId="Web-{AA79EFDA-30AB-1B54-8843-7C416F3BA1F6}" dt="2021-04-27T13:35:40.578" v="1834"/>
          <ac:grpSpMkLst>
            <pc:docMk/>
            <pc:sldMk cId="2718724407" sldId="286"/>
            <ac:grpSpMk id="22" creationId="{C60393DE-86F5-4639-9D54-85E166A84348}"/>
          </ac:grpSpMkLst>
        </pc:grpChg>
        <pc:grpChg chg="add">
          <ac:chgData name="Gorana Babić" userId="S::gorana.babic1@skole.hr::d9f6b7f6-e9fb-406a-ae95-3402af4f061a" providerId="AD" clId="Web-{AA79EFDA-30AB-1B54-8843-7C416F3BA1F6}" dt="2021-04-27T13:35:40.578" v="1834"/>
          <ac:grpSpMkLst>
            <pc:docMk/>
            <pc:sldMk cId="2718724407" sldId="286"/>
            <ac:grpSpMk id="33" creationId="{C60393DE-86F5-4639-9D54-85E166A84348}"/>
          </ac:grpSpMkLst>
        </pc:grpChg>
        <pc:graphicFrameChg chg="add mod modGraphic">
          <ac:chgData name="Gorana Babić" userId="S::gorana.babic1@skole.hr::d9f6b7f6-e9fb-406a-ae95-3402af4f061a" providerId="AD" clId="Web-{AA79EFDA-30AB-1B54-8843-7C416F3BA1F6}" dt="2021-04-27T13:35:40.578" v="1834"/>
          <ac:graphicFrameMkLst>
            <pc:docMk/>
            <pc:sldMk cId="2718724407" sldId="286"/>
            <ac:graphicFrameMk id="16" creationId="{D6B8F985-D1CB-4A01-9ABB-6A710221BE09}"/>
          </ac:graphicFrameMkLst>
        </pc:graphicFrameChg>
      </pc:sldChg>
      <pc:sldChg chg="addSp delSp modSp add replId">
        <pc:chgData name="Gorana Babić" userId="S::gorana.babic1@skole.hr::d9f6b7f6-e9fb-406a-ae95-3402af4f061a" providerId="AD" clId="Web-{AA79EFDA-30AB-1B54-8843-7C416F3BA1F6}" dt="2021-04-27T13:39:13.239" v="1872" actId="20577"/>
        <pc:sldMkLst>
          <pc:docMk/>
          <pc:sldMk cId="1941069942" sldId="287"/>
        </pc:sldMkLst>
        <pc:spChg chg="mod">
          <ac:chgData name="Gorana Babić" userId="S::gorana.babic1@skole.hr::d9f6b7f6-e9fb-406a-ae95-3402af4f061a" providerId="AD" clId="Web-{AA79EFDA-30AB-1B54-8843-7C416F3BA1F6}" dt="2021-04-27T13:38:53.458" v="1869"/>
          <ac:spMkLst>
            <pc:docMk/>
            <pc:sldMk cId="1941069942" sldId="287"/>
            <ac:spMk id="2" creationId="{620E5545-C953-45E5-9C3C-969CF29C981C}"/>
          </ac:spMkLst>
        </pc:spChg>
        <pc:spChg chg="mod ord">
          <ac:chgData name="Gorana Babić" userId="S::gorana.babic1@skole.hr::d9f6b7f6-e9fb-406a-ae95-3402af4f061a" providerId="AD" clId="Web-{AA79EFDA-30AB-1B54-8843-7C416F3BA1F6}" dt="2021-04-27T13:39:13.239" v="1872" actId="20577"/>
          <ac:spMkLst>
            <pc:docMk/>
            <pc:sldMk cId="1941069942" sldId="287"/>
            <ac:spMk id="3" creationId="{68B4BFBD-4271-4295-8C0A-230E66D01AF1}"/>
          </ac:spMkLst>
        </pc:spChg>
        <pc:spChg chg="del">
          <ac:chgData name="Gorana Babić" userId="S::gorana.babic1@skole.hr::d9f6b7f6-e9fb-406a-ae95-3402af4f061a" providerId="AD" clId="Web-{AA79EFDA-30AB-1B54-8843-7C416F3BA1F6}" dt="2021-04-27T13:37:38.300" v="1853"/>
          <ac:spMkLst>
            <pc:docMk/>
            <pc:sldMk cId="1941069942" sldId="287"/>
            <ac:spMk id="12" creationId="{7E58CD38-3E38-401E-9D96-88F1414981CE}"/>
          </ac:spMkLst>
        </pc:spChg>
        <pc:spChg chg="del">
          <ac:chgData name="Gorana Babić" userId="S::gorana.babic1@skole.hr::d9f6b7f6-e9fb-406a-ae95-3402af4f061a" providerId="AD" clId="Web-{AA79EFDA-30AB-1B54-8843-7C416F3BA1F6}" dt="2021-04-27T13:37:38.300" v="1853"/>
          <ac:spMkLst>
            <pc:docMk/>
            <pc:sldMk cId="1941069942" sldId="287"/>
            <ac:spMk id="22" creationId="{AD9461A9-E3A1-4758-9C2E-84B728649008}"/>
          </ac:spMkLst>
        </pc:spChg>
        <pc:spChg chg="del">
          <ac:chgData name="Gorana Babić" userId="S::gorana.babic1@skole.hr::d9f6b7f6-e9fb-406a-ae95-3402af4f061a" providerId="AD" clId="Web-{AA79EFDA-30AB-1B54-8843-7C416F3BA1F6}" dt="2021-04-27T13:37:38.300" v="1853"/>
          <ac:spMkLst>
            <pc:docMk/>
            <pc:sldMk cId="1941069942" sldId="287"/>
            <ac:spMk id="24" creationId="{02161D35-7D5E-4475-B0B4-5C48B2C20AB1}"/>
          </ac:spMkLst>
        </pc:spChg>
        <pc:spChg chg="add del">
          <ac:chgData name="Gorana Babić" userId="S::gorana.babic1@skole.hr::d9f6b7f6-e9fb-406a-ae95-3402af4f061a" providerId="AD" clId="Web-{AA79EFDA-30AB-1B54-8843-7C416F3BA1F6}" dt="2021-04-27T13:38:53.458" v="1869"/>
          <ac:spMkLst>
            <pc:docMk/>
            <pc:sldMk cId="1941069942" sldId="287"/>
            <ac:spMk id="29" creationId="{3F374B21-CF56-4A0B-B9D3-0647604C0DF9}"/>
          </ac:spMkLst>
        </pc:spChg>
        <pc:spChg chg="add del">
          <ac:chgData name="Gorana Babić" userId="S::gorana.babic1@skole.hr::d9f6b7f6-e9fb-406a-ae95-3402af4f061a" providerId="AD" clId="Web-{AA79EFDA-30AB-1B54-8843-7C416F3BA1F6}" dt="2021-04-27T13:38:53.458" v="1869"/>
          <ac:spMkLst>
            <pc:docMk/>
            <pc:sldMk cId="1941069942" sldId="287"/>
            <ac:spMk id="39" creationId="{FCA0905E-E684-4E35-B05C-0EB2537CCCAB}"/>
          </ac:spMkLst>
        </pc:spChg>
        <pc:spChg chg="add del">
          <ac:chgData name="Gorana Babić" userId="S::gorana.babic1@skole.hr::d9f6b7f6-e9fb-406a-ae95-3402af4f061a" providerId="AD" clId="Web-{AA79EFDA-30AB-1B54-8843-7C416F3BA1F6}" dt="2021-04-27T13:38:53.458" v="1869"/>
          <ac:spMkLst>
            <pc:docMk/>
            <pc:sldMk cId="1941069942" sldId="287"/>
            <ac:spMk id="41" creationId="{D660903D-8BBD-4866-BF1E-7C20C6236CF0}"/>
          </ac:spMkLst>
        </pc:spChg>
        <pc:spChg chg="add del">
          <ac:chgData name="Gorana Babić" userId="S::gorana.babic1@skole.hr::d9f6b7f6-e9fb-406a-ae95-3402af4f061a" providerId="AD" clId="Web-{AA79EFDA-30AB-1B54-8843-7C416F3BA1F6}" dt="2021-04-27T13:38:53.458" v="1869"/>
          <ac:spMkLst>
            <pc:docMk/>
            <pc:sldMk cId="1941069942" sldId="287"/>
            <ac:spMk id="45" creationId="{47CC5FBF-4AC4-4F8C-958F-C7939BE35200}"/>
          </ac:spMkLst>
        </pc:spChg>
        <pc:spChg chg="add del">
          <ac:chgData name="Gorana Babić" userId="S::gorana.babic1@skole.hr::d9f6b7f6-e9fb-406a-ae95-3402af4f061a" providerId="AD" clId="Web-{AA79EFDA-30AB-1B54-8843-7C416F3BA1F6}" dt="2021-04-27T13:38:37.910" v="1866"/>
          <ac:spMkLst>
            <pc:docMk/>
            <pc:sldMk cId="1941069942" sldId="287"/>
            <ac:spMk id="60" creationId="{53C6423B-7358-4BAF-B8FA-A12AE179C4DC}"/>
          </ac:spMkLst>
        </pc:spChg>
        <pc:spChg chg="add del">
          <ac:chgData name="Gorana Babić" userId="S::gorana.babic1@skole.hr::d9f6b7f6-e9fb-406a-ae95-3402af4f061a" providerId="AD" clId="Web-{AA79EFDA-30AB-1B54-8843-7C416F3BA1F6}" dt="2021-04-27T13:38:37.910" v="1866"/>
          <ac:spMkLst>
            <pc:docMk/>
            <pc:sldMk cId="1941069942" sldId="287"/>
            <ac:spMk id="62" creationId="{09DF6A22-4D77-40A1-BA27-113286111F7F}"/>
          </ac:spMkLst>
        </pc:spChg>
        <pc:spChg chg="add del">
          <ac:chgData name="Gorana Babić" userId="S::gorana.babic1@skole.hr::d9f6b7f6-e9fb-406a-ae95-3402af4f061a" providerId="AD" clId="Web-{AA79EFDA-30AB-1B54-8843-7C416F3BA1F6}" dt="2021-04-27T13:38:37.910" v="1866"/>
          <ac:spMkLst>
            <pc:docMk/>
            <pc:sldMk cId="1941069942" sldId="287"/>
            <ac:spMk id="64" creationId="{104480DF-4D15-473A-A21F-9EF92000D254}"/>
          </ac:spMkLst>
        </pc:spChg>
        <pc:spChg chg="add del">
          <ac:chgData name="Gorana Babić" userId="S::gorana.babic1@skole.hr::d9f6b7f6-e9fb-406a-ae95-3402af4f061a" providerId="AD" clId="Web-{AA79EFDA-30AB-1B54-8843-7C416F3BA1F6}" dt="2021-04-27T13:38:37.910" v="1866"/>
          <ac:spMkLst>
            <pc:docMk/>
            <pc:sldMk cId="1941069942" sldId="287"/>
            <ac:spMk id="66" creationId="{D86083DE-B166-48F9-AF57-D62FFD0576DB}"/>
          </ac:spMkLst>
        </pc:spChg>
        <pc:grpChg chg="del">
          <ac:chgData name="Gorana Babić" userId="S::gorana.babic1@skole.hr::d9f6b7f6-e9fb-406a-ae95-3402af4f061a" providerId="AD" clId="Web-{AA79EFDA-30AB-1B54-8843-7C416F3BA1F6}" dt="2021-04-27T13:37:38.300" v="1853"/>
          <ac:grpSpMkLst>
            <pc:docMk/>
            <pc:sldMk cId="1941069942" sldId="287"/>
            <ac:grpSpMk id="14" creationId="{2A51AAFF-AC02-4EDA-A7CE-75E827B3A493}"/>
          </ac:grpSpMkLst>
        </pc:grpChg>
        <pc:grpChg chg="add del">
          <ac:chgData name="Gorana Babić" userId="S::gorana.babic1@skole.hr::d9f6b7f6-e9fb-406a-ae95-3402af4f061a" providerId="AD" clId="Web-{AA79EFDA-30AB-1B54-8843-7C416F3BA1F6}" dt="2021-04-27T13:38:53.458" v="1869"/>
          <ac:grpSpMkLst>
            <pc:docMk/>
            <pc:sldMk cId="1941069942" sldId="287"/>
            <ac:grpSpMk id="31" creationId="{6B58C164-F6F7-44A6-843C-9E281F181367}"/>
          </ac:grpSpMkLst>
        </pc:grpChg>
        <pc:grpChg chg="add">
          <ac:chgData name="Gorana Babić" userId="S::gorana.babic1@skole.hr::d9f6b7f6-e9fb-406a-ae95-3402af4f061a" providerId="AD" clId="Web-{AA79EFDA-30AB-1B54-8843-7C416F3BA1F6}" dt="2021-04-27T13:38:53.458" v="1869"/>
          <ac:grpSpMkLst>
            <pc:docMk/>
            <pc:sldMk cId="1941069942" sldId="287"/>
            <ac:grpSpMk id="47" creationId="{3661D966-E431-4C63-AA82-CF2E3DA173E9}"/>
          </ac:grpSpMkLst>
        </pc:grpChg>
        <pc:grpChg chg="add del">
          <ac:chgData name="Gorana Babić" userId="S::gorana.babic1@skole.hr::d9f6b7f6-e9fb-406a-ae95-3402af4f061a" providerId="AD" clId="Web-{AA79EFDA-30AB-1B54-8843-7C416F3BA1F6}" dt="2021-04-27T13:38:37.910" v="1866"/>
          <ac:grpSpMkLst>
            <pc:docMk/>
            <pc:sldMk cId="1941069942" sldId="287"/>
            <ac:grpSpMk id="50" creationId="{45242F46-44F8-4342-B9E8-EE7F122388AF}"/>
          </ac:grpSpMkLst>
        </pc:grpChg>
        <pc:picChg chg="add mod ord">
          <ac:chgData name="Gorana Babić" userId="S::gorana.babic1@skole.hr::d9f6b7f6-e9fb-406a-ae95-3402af4f061a" providerId="AD" clId="Web-{AA79EFDA-30AB-1B54-8843-7C416F3BA1F6}" dt="2021-04-27T13:38:53.458" v="1869"/>
          <ac:picMkLst>
            <pc:docMk/>
            <pc:sldMk cId="1941069942" sldId="287"/>
            <ac:picMk id="4" creationId="{0EF3D7AA-B278-47D7-B252-6F5E064158B6}"/>
          </ac:picMkLst>
        </pc:picChg>
        <pc:picChg chg="mod ord">
          <ac:chgData name="Gorana Babić" userId="S::gorana.babic1@skole.hr::d9f6b7f6-e9fb-406a-ae95-3402af4f061a" providerId="AD" clId="Web-{AA79EFDA-30AB-1B54-8843-7C416F3BA1F6}" dt="2021-04-27T13:39:05.114" v="1870" actId="1076"/>
          <ac:picMkLst>
            <pc:docMk/>
            <pc:sldMk cId="1941069942" sldId="287"/>
            <ac:picMk id="5" creationId="{11553921-E462-407E-9079-A80D3F008393}"/>
          </ac:picMkLst>
        </pc:picChg>
        <pc:picChg chg="mod ord">
          <ac:chgData name="Gorana Babić" userId="S::gorana.babic1@skole.hr::d9f6b7f6-e9fb-406a-ae95-3402af4f061a" providerId="AD" clId="Web-{AA79EFDA-30AB-1B54-8843-7C416F3BA1F6}" dt="2021-04-27T13:38:53.458" v="1869"/>
          <ac:picMkLst>
            <pc:docMk/>
            <pc:sldMk cId="1941069942" sldId="287"/>
            <ac:picMk id="6" creationId="{F9F798CD-9A63-49F2-BAD3-F1EE77305A39}"/>
          </ac:picMkLst>
        </pc:picChg>
        <pc:picChg chg="mod ord">
          <ac:chgData name="Gorana Babić" userId="S::gorana.babic1@skole.hr::d9f6b7f6-e9fb-406a-ae95-3402af4f061a" providerId="AD" clId="Web-{AA79EFDA-30AB-1B54-8843-7C416F3BA1F6}" dt="2021-04-27T13:38:53.458" v="1869"/>
          <ac:picMkLst>
            <pc:docMk/>
            <pc:sldMk cId="1941069942" sldId="287"/>
            <ac:picMk id="7" creationId="{6110A0CC-DF3C-41F6-8390-1ECE8111D875}"/>
          </ac:picMkLst>
        </pc:picChg>
        <pc:picChg chg="add mod ord">
          <ac:chgData name="Gorana Babić" userId="S::gorana.babic1@skole.hr::d9f6b7f6-e9fb-406a-ae95-3402af4f061a" providerId="AD" clId="Web-{AA79EFDA-30AB-1B54-8843-7C416F3BA1F6}" dt="2021-04-27T13:38:53.458" v="1869"/>
          <ac:picMkLst>
            <pc:docMk/>
            <pc:sldMk cId="1941069942" sldId="287"/>
            <ac:picMk id="8" creationId="{07EAA25E-BF43-45BA-96DF-4FCBB3F1273D}"/>
          </ac:picMkLst>
        </pc:picChg>
        <pc:cxnChg chg="del">
          <ac:chgData name="Gorana Babić" userId="S::gorana.babic1@skole.hr::d9f6b7f6-e9fb-406a-ae95-3402af4f061a" providerId="AD" clId="Web-{AA79EFDA-30AB-1B54-8843-7C416F3BA1F6}" dt="2021-04-27T13:37:38.300" v="1853"/>
          <ac:cxnSpMkLst>
            <pc:docMk/>
            <pc:sldMk cId="1941069942" sldId="287"/>
            <ac:cxnSpMk id="20" creationId="{46DB43F9-F2FE-45C3-9B8E-FC80A555B3C5}"/>
          </ac:cxnSpMkLst>
        </pc:cxnChg>
        <pc:cxnChg chg="add del">
          <ac:chgData name="Gorana Babić" userId="S::gorana.babic1@skole.hr::d9f6b7f6-e9fb-406a-ae95-3402af4f061a" providerId="AD" clId="Web-{AA79EFDA-30AB-1B54-8843-7C416F3BA1F6}" dt="2021-04-27T13:38:53.458" v="1869"/>
          <ac:cxnSpMkLst>
            <pc:docMk/>
            <pc:sldMk cId="1941069942" sldId="287"/>
            <ac:cxnSpMk id="43" creationId="{A6A772DA-8DE7-4F72-894F-DDB8D4594264}"/>
          </ac:cxnSpMkLst>
        </pc:cxnChg>
        <pc:cxnChg chg="add">
          <ac:chgData name="Gorana Babić" userId="S::gorana.babic1@skole.hr::d9f6b7f6-e9fb-406a-ae95-3402af4f061a" providerId="AD" clId="Web-{AA79EFDA-30AB-1B54-8843-7C416F3BA1F6}" dt="2021-04-27T13:38:53.458" v="1869"/>
          <ac:cxnSpMkLst>
            <pc:docMk/>
            <pc:sldMk cId="1941069942" sldId="287"/>
            <ac:cxnSpMk id="48" creationId="{E03C15F5-B89A-4DCC-A88B-6B1389759039}"/>
          </ac:cxnSpMkLst>
        </pc:cxnChg>
        <pc:cxnChg chg="add del">
          <ac:chgData name="Gorana Babić" userId="S::gorana.babic1@skole.hr::d9f6b7f6-e9fb-406a-ae95-3402af4f061a" providerId="AD" clId="Web-{AA79EFDA-30AB-1B54-8843-7C416F3BA1F6}" dt="2021-04-27T13:38:37.910" v="1866"/>
          <ac:cxnSpMkLst>
            <pc:docMk/>
            <pc:sldMk cId="1941069942" sldId="287"/>
            <ac:cxnSpMk id="58" creationId="{BA14C6F3-F2F8-4C32-8024-3A5E0F776A24}"/>
          </ac:cxnSpMkLst>
        </pc:cxnChg>
      </pc:sldChg>
      <pc:sldChg chg="addSp modSp new">
        <pc:chgData name="Gorana Babić" userId="S::gorana.babic1@skole.hr::d9f6b7f6-e9fb-406a-ae95-3402af4f061a" providerId="AD" clId="Web-{AA79EFDA-30AB-1B54-8843-7C416F3BA1F6}" dt="2021-04-27T13:47:32.687" v="2023" actId="1076"/>
        <pc:sldMkLst>
          <pc:docMk/>
          <pc:sldMk cId="3380367339" sldId="288"/>
        </pc:sldMkLst>
        <pc:spChg chg="mod">
          <ac:chgData name="Gorana Babić" userId="S::gorana.babic1@skole.hr::d9f6b7f6-e9fb-406a-ae95-3402af4f061a" providerId="AD" clId="Web-{AA79EFDA-30AB-1B54-8843-7C416F3BA1F6}" dt="2021-04-27T13:42:44.181" v="1984" actId="20577"/>
          <ac:spMkLst>
            <pc:docMk/>
            <pc:sldMk cId="3380367339" sldId="288"/>
            <ac:spMk id="2" creationId="{B0988685-E4E6-487D-BC2F-537E6F259D5E}"/>
          </ac:spMkLst>
        </pc:spChg>
        <pc:spChg chg="mod">
          <ac:chgData name="Gorana Babić" userId="S::gorana.babic1@skole.hr::d9f6b7f6-e9fb-406a-ae95-3402af4f061a" providerId="AD" clId="Web-{AA79EFDA-30AB-1B54-8843-7C416F3BA1F6}" dt="2021-04-27T13:44:39.824" v="1995" actId="20577"/>
          <ac:spMkLst>
            <pc:docMk/>
            <pc:sldMk cId="3380367339" sldId="288"/>
            <ac:spMk id="3" creationId="{4444011D-C8C2-400E-857D-D99A28173747}"/>
          </ac:spMkLst>
        </pc:spChg>
        <pc:picChg chg="add mod">
          <ac:chgData name="Gorana Babić" userId="S::gorana.babic1@skole.hr::d9f6b7f6-e9fb-406a-ae95-3402af4f061a" providerId="AD" clId="Web-{AA79EFDA-30AB-1B54-8843-7C416F3BA1F6}" dt="2021-04-27T13:47:32.687" v="2023" actId="1076"/>
          <ac:picMkLst>
            <pc:docMk/>
            <pc:sldMk cId="3380367339" sldId="288"/>
            <ac:picMk id="5" creationId="{7B96056E-D997-4DE3-B5BB-D0E7F7542E03}"/>
          </ac:picMkLst>
        </pc:picChg>
      </pc:sldChg>
      <pc:sldChg chg="modSp new">
        <pc:chgData name="Gorana Babić" userId="S::gorana.babic1@skole.hr::d9f6b7f6-e9fb-406a-ae95-3402af4f061a" providerId="AD" clId="Web-{AA79EFDA-30AB-1B54-8843-7C416F3BA1F6}" dt="2021-04-27T13:52:58.398" v="2081" actId="20577"/>
        <pc:sldMkLst>
          <pc:docMk/>
          <pc:sldMk cId="464621227" sldId="289"/>
        </pc:sldMkLst>
        <pc:spChg chg="mod">
          <ac:chgData name="Gorana Babić" userId="S::gorana.babic1@skole.hr::d9f6b7f6-e9fb-406a-ae95-3402af4f061a" providerId="AD" clId="Web-{AA79EFDA-30AB-1B54-8843-7C416F3BA1F6}" dt="2021-04-27T13:52:29.991" v="2040" actId="20577"/>
          <ac:spMkLst>
            <pc:docMk/>
            <pc:sldMk cId="464621227" sldId="289"/>
            <ac:spMk id="2" creationId="{20B630C2-023D-4CF6-B76B-B6B372F4519E}"/>
          </ac:spMkLst>
        </pc:spChg>
        <pc:spChg chg="mod">
          <ac:chgData name="Gorana Babić" userId="S::gorana.babic1@skole.hr::d9f6b7f6-e9fb-406a-ae95-3402af4f061a" providerId="AD" clId="Web-{AA79EFDA-30AB-1B54-8843-7C416F3BA1F6}" dt="2021-04-27T13:52:58.398" v="2081" actId="20577"/>
          <ac:spMkLst>
            <pc:docMk/>
            <pc:sldMk cId="464621227" sldId="289"/>
            <ac:spMk id="3" creationId="{0F5DF455-4CF1-4807-9A66-08F31356AF51}"/>
          </ac:spMkLst>
        </pc:spChg>
      </pc:sldChg>
      <pc:sldMasterChg chg="add addSldLayout">
        <pc:chgData name="Gorana Babić" userId="S::gorana.babic1@skole.hr::d9f6b7f6-e9fb-406a-ae95-3402af4f061a" providerId="AD" clId="Web-{AA79EFDA-30AB-1B54-8843-7C416F3BA1F6}" dt="2021-04-27T13:20:35.809" v="1514"/>
        <pc:sldMasterMkLst>
          <pc:docMk/>
          <pc:sldMasterMk cId="0" sldId="2147483661"/>
        </pc:sldMasterMkLst>
        <pc:sldLayoutChg chg="add">
          <pc:chgData name="Gorana Babić" userId="S::gorana.babic1@skole.hr::d9f6b7f6-e9fb-406a-ae95-3402af4f061a" providerId="AD" clId="Web-{AA79EFDA-30AB-1B54-8843-7C416F3BA1F6}" dt="2021-04-27T13:20:35.809" v="1514"/>
          <pc:sldLayoutMkLst>
            <pc:docMk/>
            <pc:sldMasterMk cId="0" sldId="2147483661"/>
            <pc:sldLayoutMk cId="0" sldId="2147483662"/>
          </pc:sldLayoutMkLst>
        </pc:sldLayoutChg>
        <pc:sldLayoutChg chg="add">
          <pc:chgData name="Gorana Babić" userId="S::gorana.babic1@skole.hr::d9f6b7f6-e9fb-406a-ae95-3402af4f061a" providerId="AD" clId="Web-{AA79EFDA-30AB-1B54-8843-7C416F3BA1F6}" dt="2021-04-27T13:20:35.809" v="1514"/>
          <pc:sldLayoutMkLst>
            <pc:docMk/>
            <pc:sldMasterMk cId="0" sldId="2147483661"/>
            <pc:sldLayoutMk cId="0" sldId="2147483663"/>
          </pc:sldLayoutMkLst>
        </pc:sldLayoutChg>
        <pc:sldLayoutChg chg="add">
          <pc:chgData name="Gorana Babić" userId="S::gorana.babic1@skole.hr::d9f6b7f6-e9fb-406a-ae95-3402af4f061a" providerId="AD" clId="Web-{AA79EFDA-30AB-1B54-8843-7C416F3BA1F6}" dt="2021-04-27T13:20:35.809" v="1514"/>
          <pc:sldLayoutMkLst>
            <pc:docMk/>
            <pc:sldMasterMk cId="0" sldId="2147483661"/>
            <pc:sldLayoutMk cId="0" sldId="2147483664"/>
          </pc:sldLayoutMkLst>
        </pc:sldLayoutChg>
        <pc:sldLayoutChg chg="add">
          <pc:chgData name="Gorana Babić" userId="S::gorana.babic1@skole.hr::d9f6b7f6-e9fb-406a-ae95-3402af4f061a" providerId="AD" clId="Web-{AA79EFDA-30AB-1B54-8843-7C416F3BA1F6}" dt="2021-04-27T13:20:35.809" v="1514"/>
          <pc:sldLayoutMkLst>
            <pc:docMk/>
            <pc:sldMasterMk cId="0" sldId="2147483661"/>
            <pc:sldLayoutMk cId="0" sldId="2147483665"/>
          </pc:sldLayoutMkLst>
        </pc:sldLayoutChg>
        <pc:sldLayoutChg chg="add">
          <pc:chgData name="Gorana Babić" userId="S::gorana.babic1@skole.hr::d9f6b7f6-e9fb-406a-ae95-3402af4f061a" providerId="AD" clId="Web-{AA79EFDA-30AB-1B54-8843-7C416F3BA1F6}" dt="2021-04-27T13:20:35.809" v="1514"/>
          <pc:sldLayoutMkLst>
            <pc:docMk/>
            <pc:sldMasterMk cId="0" sldId="2147483661"/>
            <pc:sldLayoutMk cId="0" sldId="2147483666"/>
          </pc:sldLayoutMkLst>
        </pc:sldLayoutChg>
        <pc:sldLayoutChg chg="add">
          <pc:chgData name="Gorana Babić" userId="S::gorana.babic1@skole.hr::d9f6b7f6-e9fb-406a-ae95-3402af4f061a" providerId="AD" clId="Web-{AA79EFDA-30AB-1B54-8843-7C416F3BA1F6}" dt="2021-04-27T13:20:35.809" v="1514"/>
          <pc:sldLayoutMkLst>
            <pc:docMk/>
            <pc:sldMasterMk cId="0" sldId="2147483661"/>
            <pc:sldLayoutMk cId="0" sldId="2147483667"/>
          </pc:sldLayoutMkLst>
        </pc:sldLayoutChg>
        <pc:sldLayoutChg chg="add">
          <pc:chgData name="Gorana Babić" userId="S::gorana.babic1@skole.hr::d9f6b7f6-e9fb-406a-ae95-3402af4f061a" providerId="AD" clId="Web-{AA79EFDA-30AB-1B54-8843-7C416F3BA1F6}" dt="2021-04-27T13:20:35.809" v="1514"/>
          <pc:sldLayoutMkLst>
            <pc:docMk/>
            <pc:sldMasterMk cId="0" sldId="2147483661"/>
            <pc:sldLayoutMk cId="0" sldId="2147483668"/>
          </pc:sldLayoutMkLst>
        </pc:sldLayoutChg>
        <pc:sldLayoutChg chg="add">
          <pc:chgData name="Gorana Babić" userId="S::gorana.babic1@skole.hr::d9f6b7f6-e9fb-406a-ae95-3402af4f061a" providerId="AD" clId="Web-{AA79EFDA-30AB-1B54-8843-7C416F3BA1F6}" dt="2021-04-27T13:20:35.809" v="1514"/>
          <pc:sldLayoutMkLst>
            <pc:docMk/>
            <pc:sldMasterMk cId="0" sldId="2147483661"/>
            <pc:sldLayoutMk cId="0" sldId="2147483669"/>
          </pc:sldLayoutMkLst>
        </pc:sldLayoutChg>
        <pc:sldLayoutChg chg="add">
          <pc:chgData name="Gorana Babić" userId="S::gorana.babic1@skole.hr::d9f6b7f6-e9fb-406a-ae95-3402af4f061a" providerId="AD" clId="Web-{AA79EFDA-30AB-1B54-8843-7C416F3BA1F6}" dt="2021-04-27T13:20:35.809" v="1514"/>
          <pc:sldLayoutMkLst>
            <pc:docMk/>
            <pc:sldMasterMk cId="0" sldId="2147483661"/>
            <pc:sldLayoutMk cId="0" sldId="2147483670"/>
          </pc:sldLayoutMkLst>
        </pc:sldLayoutChg>
        <pc:sldLayoutChg chg="add">
          <pc:chgData name="Gorana Babić" userId="S::gorana.babic1@skole.hr::d9f6b7f6-e9fb-406a-ae95-3402af4f061a" providerId="AD" clId="Web-{AA79EFDA-30AB-1B54-8843-7C416F3BA1F6}" dt="2021-04-27T13:20:35.809" v="1514"/>
          <pc:sldLayoutMkLst>
            <pc:docMk/>
            <pc:sldMasterMk cId="0" sldId="2147483661"/>
            <pc:sldLayoutMk cId="0" sldId="2147483671"/>
          </pc:sldLayoutMkLst>
        </pc:sldLayoutChg>
        <pc:sldLayoutChg chg="add">
          <pc:chgData name="Gorana Babić" userId="S::gorana.babic1@skole.hr::d9f6b7f6-e9fb-406a-ae95-3402af4f061a" providerId="AD" clId="Web-{AA79EFDA-30AB-1B54-8843-7C416F3BA1F6}" dt="2021-04-27T13:20:35.809" v="1514"/>
          <pc:sldLayoutMkLst>
            <pc:docMk/>
            <pc:sldMasterMk cId="0" sldId="2147483661"/>
            <pc:sldLayoutMk cId="0" sldId="2147483672"/>
          </pc:sldLayoutMkLst>
        </pc:sldLayoutChg>
        <pc:sldLayoutChg chg="add">
          <pc:chgData name="Gorana Babić" userId="S::gorana.babic1@skole.hr::d9f6b7f6-e9fb-406a-ae95-3402af4f061a" providerId="AD" clId="Web-{AA79EFDA-30AB-1B54-8843-7C416F3BA1F6}" dt="2021-04-27T13:20:35.809" v="1514"/>
          <pc:sldLayoutMkLst>
            <pc:docMk/>
            <pc:sldMasterMk cId="0" sldId="2147483661"/>
            <pc:sldLayoutMk cId="0" sldId="2147483673"/>
          </pc:sldLayoutMkLst>
        </pc:sldLayoutChg>
      </pc:sldMasterChg>
      <pc:sldMasterChg chg="replId modSldLayout">
        <pc:chgData name="Gorana Babić" userId="S::gorana.babic1@skole.hr::d9f6b7f6-e9fb-406a-ae95-3402af4f061a" providerId="AD" clId="Web-{AA79EFDA-30AB-1B54-8843-7C416F3BA1F6}" dt="2021-04-27T13:20:35.809" v="1514"/>
        <pc:sldMasterMkLst>
          <pc:docMk/>
          <pc:sldMasterMk cId="4267288987" sldId="2147483688"/>
        </pc:sldMasterMkLst>
        <pc:sldLayoutChg chg="replId">
          <pc:chgData name="Gorana Babić" userId="S::gorana.babic1@skole.hr::d9f6b7f6-e9fb-406a-ae95-3402af4f061a" providerId="AD" clId="Web-{AA79EFDA-30AB-1B54-8843-7C416F3BA1F6}" dt="2021-04-27T13:20:35.809" v="1514"/>
          <pc:sldLayoutMkLst>
            <pc:docMk/>
            <pc:sldMasterMk cId="4267288987" sldId="2147483688"/>
            <pc:sldLayoutMk cId="4184014802" sldId="2147483689"/>
          </pc:sldLayoutMkLst>
        </pc:sldLayoutChg>
        <pc:sldLayoutChg chg="replId">
          <pc:chgData name="Gorana Babić" userId="S::gorana.babic1@skole.hr::d9f6b7f6-e9fb-406a-ae95-3402af4f061a" providerId="AD" clId="Web-{AA79EFDA-30AB-1B54-8843-7C416F3BA1F6}" dt="2021-04-27T13:20:35.809" v="1514"/>
          <pc:sldLayoutMkLst>
            <pc:docMk/>
            <pc:sldMasterMk cId="4267288987" sldId="2147483688"/>
            <pc:sldLayoutMk cId="3142013683" sldId="2147483690"/>
          </pc:sldLayoutMkLst>
        </pc:sldLayoutChg>
        <pc:sldLayoutChg chg="replId">
          <pc:chgData name="Gorana Babić" userId="S::gorana.babic1@skole.hr::d9f6b7f6-e9fb-406a-ae95-3402af4f061a" providerId="AD" clId="Web-{AA79EFDA-30AB-1B54-8843-7C416F3BA1F6}" dt="2021-04-27T13:20:35.809" v="1514"/>
          <pc:sldLayoutMkLst>
            <pc:docMk/>
            <pc:sldMasterMk cId="4267288987" sldId="2147483688"/>
            <pc:sldLayoutMk cId="2492402288" sldId="2147483691"/>
          </pc:sldLayoutMkLst>
        </pc:sldLayoutChg>
      </pc:sldMasterChg>
    </pc:docChg>
  </pc:docChgLst>
  <pc:docChgLst>
    <pc:chgData name="Gorana Babić" userId="S::gorana.babic1@skole.hr::d9f6b7f6-e9fb-406a-ae95-3402af4f061a" providerId="AD" clId="Web-{6B95F439-9612-FCC0-B3FA-FD81E216AF42}"/>
    <pc:docChg chg="addSld modSld">
      <pc:chgData name="Gorana Babić" userId="S::gorana.babic1@skole.hr::d9f6b7f6-e9fb-406a-ae95-3402af4f061a" providerId="AD" clId="Web-{6B95F439-9612-FCC0-B3FA-FD81E216AF42}" dt="2021-05-01T09:41:38.022" v="252" actId="20577"/>
      <pc:docMkLst>
        <pc:docMk/>
      </pc:docMkLst>
      <pc:sldChg chg="addSp modSp">
        <pc:chgData name="Gorana Babić" userId="S::gorana.babic1@skole.hr::d9f6b7f6-e9fb-406a-ae95-3402af4f061a" providerId="AD" clId="Web-{6B95F439-9612-FCC0-B3FA-FD81E216AF42}" dt="2021-05-01T09:41:38.022" v="252" actId="20577"/>
        <pc:sldMkLst>
          <pc:docMk/>
          <pc:sldMk cId="1089529553" sldId="256"/>
        </pc:sldMkLst>
        <pc:spChg chg="mod">
          <ac:chgData name="Gorana Babić" userId="S::gorana.babic1@skole.hr::d9f6b7f6-e9fb-406a-ae95-3402af4f061a" providerId="AD" clId="Web-{6B95F439-9612-FCC0-B3FA-FD81E216AF42}" dt="2021-05-01T09:41:32.382" v="250" actId="20577"/>
          <ac:spMkLst>
            <pc:docMk/>
            <pc:sldMk cId="1089529553" sldId="256"/>
            <ac:spMk id="2" creationId="{00000000-0000-0000-0000-000000000000}"/>
          </ac:spMkLst>
        </pc:spChg>
        <pc:spChg chg="mod">
          <ac:chgData name="Gorana Babić" userId="S::gorana.babic1@skole.hr::d9f6b7f6-e9fb-406a-ae95-3402af4f061a" providerId="AD" clId="Web-{6B95F439-9612-FCC0-B3FA-FD81E216AF42}" dt="2021-05-01T09:41:38.022" v="252" actId="20577"/>
          <ac:spMkLst>
            <pc:docMk/>
            <pc:sldMk cId="1089529553" sldId="256"/>
            <ac:spMk id="3" creationId="{00000000-0000-0000-0000-000000000000}"/>
          </ac:spMkLst>
        </pc:spChg>
        <pc:picChg chg="add mod">
          <ac:chgData name="Gorana Babić" userId="S::gorana.babic1@skole.hr::d9f6b7f6-e9fb-406a-ae95-3402af4f061a" providerId="AD" clId="Web-{6B95F439-9612-FCC0-B3FA-FD81E216AF42}" dt="2021-05-01T09:41:28.928" v="249" actId="1076"/>
          <ac:picMkLst>
            <pc:docMk/>
            <pc:sldMk cId="1089529553" sldId="256"/>
            <ac:picMk id="6" creationId="{D27341E0-CD1F-4FB6-BB41-F24A92C2C54F}"/>
          </ac:picMkLst>
        </pc:picChg>
      </pc:sldChg>
      <pc:sldChg chg="addSp modSp">
        <pc:chgData name="Gorana Babić" userId="S::gorana.babic1@skole.hr::d9f6b7f6-e9fb-406a-ae95-3402af4f061a" providerId="AD" clId="Web-{6B95F439-9612-FCC0-B3FA-FD81E216AF42}" dt="2021-05-01T09:41:19.631" v="247" actId="1076"/>
        <pc:sldMkLst>
          <pc:docMk/>
          <pc:sldMk cId="2401494865" sldId="257"/>
        </pc:sldMkLst>
        <pc:picChg chg="add mod">
          <ac:chgData name="Gorana Babić" userId="S::gorana.babic1@skole.hr::d9f6b7f6-e9fb-406a-ae95-3402af4f061a" providerId="AD" clId="Web-{6B95F439-9612-FCC0-B3FA-FD81E216AF42}" dt="2021-05-01T09:41:19.631" v="247" actId="1076"/>
          <ac:picMkLst>
            <pc:docMk/>
            <pc:sldMk cId="2401494865" sldId="257"/>
            <ac:picMk id="4" creationId="{221C2A76-A8A4-443F-8153-FA35A49A6F04}"/>
          </ac:picMkLst>
        </pc:picChg>
      </pc:sldChg>
      <pc:sldChg chg="addSp">
        <pc:chgData name="Gorana Babić" userId="S::gorana.babic1@skole.hr::d9f6b7f6-e9fb-406a-ae95-3402af4f061a" providerId="AD" clId="Web-{6B95F439-9612-FCC0-B3FA-FD81E216AF42}" dt="2021-05-01T09:40:50.630" v="240"/>
        <pc:sldMkLst>
          <pc:docMk/>
          <pc:sldMk cId="2867352652" sldId="258"/>
        </pc:sldMkLst>
        <pc:picChg chg="add">
          <ac:chgData name="Gorana Babić" userId="S::gorana.babic1@skole.hr::d9f6b7f6-e9fb-406a-ae95-3402af4f061a" providerId="AD" clId="Web-{6B95F439-9612-FCC0-B3FA-FD81E216AF42}" dt="2021-05-01T09:40:50.630" v="240"/>
          <ac:picMkLst>
            <pc:docMk/>
            <pc:sldMk cId="2867352652" sldId="258"/>
            <ac:picMk id="5" creationId="{1D6FF683-5D0E-472D-A08B-4701604FFB5E}"/>
          </ac:picMkLst>
        </pc:picChg>
      </pc:sldChg>
      <pc:sldChg chg="addSp">
        <pc:chgData name="Gorana Babić" userId="S::gorana.babic1@skole.hr::d9f6b7f6-e9fb-406a-ae95-3402af4f061a" providerId="AD" clId="Web-{6B95F439-9612-FCC0-B3FA-FD81E216AF42}" dt="2021-05-01T09:40:47.396" v="239"/>
        <pc:sldMkLst>
          <pc:docMk/>
          <pc:sldMk cId="3376706377" sldId="259"/>
        </pc:sldMkLst>
        <pc:picChg chg="add">
          <ac:chgData name="Gorana Babić" userId="S::gorana.babic1@skole.hr::d9f6b7f6-e9fb-406a-ae95-3402af4f061a" providerId="AD" clId="Web-{6B95F439-9612-FCC0-B3FA-FD81E216AF42}" dt="2021-05-01T09:40:47.396" v="239"/>
          <ac:picMkLst>
            <pc:docMk/>
            <pc:sldMk cId="3376706377" sldId="259"/>
            <ac:picMk id="2" creationId="{D284FC8A-7E87-4BCA-97DD-90400878204D}"/>
          </ac:picMkLst>
        </pc:picChg>
      </pc:sldChg>
      <pc:sldChg chg="addSp">
        <pc:chgData name="Gorana Babić" userId="S::gorana.babic1@skole.hr::d9f6b7f6-e9fb-406a-ae95-3402af4f061a" providerId="AD" clId="Web-{6B95F439-9612-FCC0-B3FA-FD81E216AF42}" dt="2021-05-01T09:40:59.959" v="242"/>
        <pc:sldMkLst>
          <pc:docMk/>
          <pc:sldMk cId="364735293" sldId="260"/>
        </pc:sldMkLst>
        <pc:picChg chg="add">
          <ac:chgData name="Gorana Babić" userId="S::gorana.babic1@skole.hr::d9f6b7f6-e9fb-406a-ae95-3402af4f061a" providerId="AD" clId="Web-{6B95F439-9612-FCC0-B3FA-FD81E216AF42}" dt="2021-05-01T09:40:59.959" v="242"/>
          <ac:picMkLst>
            <pc:docMk/>
            <pc:sldMk cId="364735293" sldId="260"/>
            <ac:picMk id="6" creationId="{C4A3B25C-3E84-4FB4-ACC8-58B198E620AE}"/>
          </ac:picMkLst>
        </pc:picChg>
      </pc:sldChg>
      <pc:sldChg chg="addSp">
        <pc:chgData name="Gorana Babić" userId="S::gorana.babic1@skole.hr::d9f6b7f6-e9fb-406a-ae95-3402af4f061a" providerId="AD" clId="Web-{6B95F439-9612-FCC0-B3FA-FD81E216AF42}" dt="2021-05-01T09:40:40.943" v="238"/>
        <pc:sldMkLst>
          <pc:docMk/>
          <pc:sldMk cId="1091947069" sldId="261"/>
        </pc:sldMkLst>
        <pc:picChg chg="add">
          <ac:chgData name="Gorana Babić" userId="S::gorana.babic1@skole.hr::d9f6b7f6-e9fb-406a-ae95-3402af4f061a" providerId="AD" clId="Web-{6B95F439-9612-FCC0-B3FA-FD81E216AF42}" dt="2021-05-01T09:40:40.943" v="238"/>
          <ac:picMkLst>
            <pc:docMk/>
            <pc:sldMk cId="1091947069" sldId="261"/>
            <ac:picMk id="8" creationId="{D5E58735-B463-4DC0-88DF-A38DFC139E83}"/>
          </ac:picMkLst>
        </pc:picChg>
      </pc:sldChg>
      <pc:sldChg chg="addSp delSp modSp">
        <pc:chgData name="Gorana Babić" userId="S::gorana.babic1@skole.hr::d9f6b7f6-e9fb-406a-ae95-3402af4f061a" providerId="AD" clId="Web-{6B95F439-9612-FCC0-B3FA-FD81E216AF42}" dt="2021-05-01T09:40:25.458" v="237" actId="14100"/>
        <pc:sldMkLst>
          <pc:docMk/>
          <pc:sldMk cId="35500963" sldId="262"/>
        </pc:sldMkLst>
        <pc:spChg chg="mod">
          <ac:chgData name="Gorana Babić" userId="S::gorana.babic1@skole.hr::d9f6b7f6-e9fb-406a-ae95-3402af4f061a" providerId="AD" clId="Web-{6B95F439-9612-FCC0-B3FA-FD81E216AF42}" dt="2021-05-01T09:39:51.972" v="230" actId="1076"/>
          <ac:spMkLst>
            <pc:docMk/>
            <pc:sldMk cId="35500963" sldId="262"/>
            <ac:spMk id="3" creationId="{E7FD5BDB-21C7-405D-A41A-1496D280221F}"/>
          </ac:spMkLst>
        </pc:spChg>
        <pc:spChg chg="add mod">
          <ac:chgData name="Gorana Babić" userId="S::gorana.babic1@skole.hr::d9f6b7f6-e9fb-406a-ae95-3402af4f061a" providerId="AD" clId="Web-{6B95F439-9612-FCC0-B3FA-FD81E216AF42}" dt="2021-05-01T09:40:25.458" v="237" actId="14100"/>
          <ac:spMkLst>
            <pc:docMk/>
            <pc:sldMk cId="35500963" sldId="262"/>
            <ac:spMk id="7" creationId="{BC640662-0A8A-4881-A17A-64C4B2724B12}"/>
          </ac:spMkLst>
        </pc:spChg>
        <pc:spChg chg="add del">
          <ac:chgData name="Gorana Babić" userId="S::gorana.babic1@skole.hr::d9f6b7f6-e9fb-406a-ae95-3402af4f061a" providerId="AD" clId="Web-{6B95F439-9612-FCC0-B3FA-FD81E216AF42}" dt="2021-05-01T09:40:10.067" v="232"/>
          <ac:spMkLst>
            <pc:docMk/>
            <pc:sldMk cId="35500963" sldId="262"/>
            <ac:spMk id="8" creationId="{FDEBC225-7145-4C1F-93C0-83231C923286}"/>
          </ac:spMkLst>
        </pc:spChg>
        <pc:picChg chg="add mod">
          <ac:chgData name="Gorana Babić" userId="S::gorana.babic1@skole.hr::d9f6b7f6-e9fb-406a-ae95-3402af4f061a" providerId="AD" clId="Web-{6B95F439-9612-FCC0-B3FA-FD81E216AF42}" dt="2021-05-01T09:20:07.716" v="75" actId="1076"/>
          <ac:picMkLst>
            <pc:docMk/>
            <pc:sldMk cId="35500963" sldId="262"/>
            <ac:picMk id="4" creationId="{FCCC740E-B0BC-44CA-85E6-33D0A6092D33}"/>
          </ac:picMkLst>
        </pc:picChg>
        <pc:picChg chg="add">
          <ac:chgData name="Gorana Babić" userId="S::gorana.babic1@skole.hr::d9f6b7f6-e9fb-406a-ae95-3402af4f061a" providerId="AD" clId="Web-{6B95F439-9612-FCC0-B3FA-FD81E216AF42}" dt="2021-05-01T09:38:50.017" v="228"/>
          <ac:picMkLst>
            <pc:docMk/>
            <pc:sldMk cId="35500963" sldId="262"/>
            <ac:picMk id="6" creationId="{B5951C08-D24B-4F3F-AB64-462DE0EEC8CE}"/>
          </ac:picMkLst>
        </pc:picChg>
      </pc:sldChg>
      <pc:sldChg chg="addSp">
        <pc:chgData name="Gorana Babić" userId="S::gorana.babic1@skole.hr::d9f6b7f6-e9fb-406a-ae95-3402af4f061a" providerId="AD" clId="Web-{6B95F439-9612-FCC0-B3FA-FD81E216AF42}" dt="2021-05-01T09:40:54.537" v="241"/>
        <pc:sldMkLst>
          <pc:docMk/>
          <pc:sldMk cId="1120611535" sldId="263"/>
        </pc:sldMkLst>
        <pc:picChg chg="add">
          <ac:chgData name="Gorana Babić" userId="S::gorana.babic1@skole.hr::d9f6b7f6-e9fb-406a-ae95-3402af4f061a" providerId="AD" clId="Web-{6B95F439-9612-FCC0-B3FA-FD81E216AF42}" dt="2021-05-01T09:40:54.537" v="241"/>
          <ac:picMkLst>
            <pc:docMk/>
            <pc:sldMk cId="1120611535" sldId="263"/>
            <ac:picMk id="2" creationId="{BFD1E869-6B5A-4DC5-8B3F-3620E25BD227}"/>
          </ac:picMkLst>
        </pc:picChg>
      </pc:sldChg>
      <pc:sldChg chg="addSp modSp">
        <pc:chgData name="Gorana Babić" userId="S::gorana.babic1@skole.hr::d9f6b7f6-e9fb-406a-ae95-3402af4f061a" providerId="AD" clId="Web-{6B95F439-9612-FCC0-B3FA-FD81E216AF42}" dt="2021-05-01T09:38:46.048" v="227"/>
        <pc:sldMkLst>
          <pc:docMk/>
          <pc:sldMk cId="3472332085" sldId="264"/>
        </pc:sldMkLst>
        <pc:picChg chg="add mod">
          <ac:chgData name="Gorana Babić" userId="S::gorana.babic1@skole.hr::d9f6b7f6-e9fb-406a-ae95-3402af4f061a" providerId="AD" clId="Web-{6B95F439-9612-FCC0-B3FA-FD81E216AF42}" dt="2021-05-01T09:20:25.045" v="79" actId="1076"/>
          <ac:picMkLst>
            <pc:docMk/>
            <pc:sldMk cId="3472332085" sldId="264"/>
            <ac:picMk id="11" creationId="{A424F4F5-2845-4228-9FF0-40150F27C6DD}"/>
          </ac:picMkLst>
        </pc:picChg>
        <pc:picChg chg="add">
          <ac:chgData name="Gorana Babić" userId="S::gorana.babic1@skole.hr::d9f6b7f6-e9fb-406a-ae95-3402af4f061a" providerId="AD" clId="Web-{6B95F439-9612-FCC0-B3FA-FD81E216AF42}" dt="2021-05-01T09:38:46.048" v="227"/>
          <ac:picMkLst>
            <pc:docMk/>
            <pc:sldMk cId="3472332085" sldId="264"/>
            <ac:picMk id="13" creationId="{1247F168-91EB-4899-B884-65518EF2496C}"/>
          </ac:picMkLst>
        </pc:picChg>
      </pc:sldChg>
      <pc:sldChg chg="addSp modSp">
        <pc:chgData name="Gorana Babić" userId="S::gorana.babic1@skole.hr::d9f6b7f6-e9fb-406a-ae95-3402af4f061a" providerId="AD" clId="Web-{6B95F439-9612-FCC0-B3FA-FD81E216AF42}" dt="2021-05-01T09:38:40.408" v="226"/>
        <pc:sldMkLst>
          <pc:docMk/>
          <pc:sldMk cId="449657808" sldId="265"/>
        </pc:sldMkLst>
        <pc:picChg chg="add mod">
          <ac:chgData name="Gorana Babić" userId="S::gorana.babic1@skole.hr::d9f6b7f6-e9fb-406a-ae95-3402af4f061a" providerId="AD" clId="Web-{6B95F439-9612-FCC0-B3FA-FD81E216AF42}" dt="2021-05-01T09:20:40.202" v="82" actId="14100"/>
          <ac:picMkLst>
            <pc:docMk/>
            <pc:sldMk cId="449657808" sldId="265"/>
            <ac:picMk id="12" creationId="{DA9EBEA3-A0B8-4054-BC99-C65EA9B7A463}"/>
          </ac:picMkLst>
        </pc:picChg>
        <pc:picChg chg="add">
          <ac:chgData name="Gorana Babić" userId="S::gorana.babic1@skole.hr::d9f6b7f6-e9fb-406a-ae95-3402af4f061a" providerId="AD" clId="Web-{6B95F439-9612-FCC0-B3FA-FD81E216AF42}" dt="2021-05-01T09:38:40.408" v="226"/>
          <ac:picMkLst>
            <pc:docMk/>
            <pc:sldMk cId="449657808" sldId="265"/>
            <ac:picMk id="13" creationId="{47C52D69-9DEA-42B9-A850-A6F73CA4DB36}"/>
          </ac:picMkLst>
        </pc:picChg>
      </pc:sldChg>
      <pc:sldChg chg="addSp modSp">
        <pc:chgData name="Gorana Babić" userId="S::gorana.babic1@skole.hr::d9f6b7f6-e9fb-406a-ae95-3402af4f061a" providerId="AD" clId="Web-{6B95F439-9612-FCC0-B3FA-FD81E216AF42}" dt="2021-05-01T09:38:33.626" v="225" actId="1076"/>
        <pc:sldMkLst>
          <pc:docMk/>
          <pc:sldMk cId="1236910442" sldId="266"/>
        </pc:sldMkLst>
        <pc:picChg chg="add mod">
          <ac:chgData name="Gorana Babić" userId="S::gorana.babic1@skole.hr::d9f6b7f6-e9fb-406a-ae95-3402af4f061a" providerId="AD" clId="Web-{6B95F439-9612-FCC0-B3FA-FD81E216AF42}" dt="2021-05-01T09:20:57.421" v="86" actId="1076"/>
          <ac:picMkLst>
            <pc:docMk/>
            <pc:sldMk cId="1236910442" sldId="266"/>
            <ac:picMk id="14" creationId="{3EBBC1AA-BC06-4986-91B1-5CC5396171F8}"/>
          </ac:picMkLst>
        </pc:picChg>
        <pc:picChg chg="add mod">
          <ac:chgData name="Gorana Babić" userId="S::gorana.babic1@skole.hr::d9f6b7f6-e9fb-406a-ae95-3402af4f061a" providerId="AD" clId="Web-{6B95F439-9612-FCC0-B3FA-FD81E216AF42}" dt="2021-05-01T09:38:33.626" v="225" actId="1076"/>
          <ac:picMkLst>
            <pc:docMk/>
            <pc:sldMk cId="1236910442" sldId="266"/>
            <ac:picMk id="18" creationId="{A5B96E3C-29C1-4B5E-8F47-D2E0710B9BF8}"/>
          </ac:picMkLst>
        </pc:picChg>
      </pc:sldChg>
      <pc:sldChg chg="addSp modSp">
        <pc:chgData name="Gorana Babić" userId="S::gorana.babic1@skole.hr::d9f6b7f6-e9fb-406a-ae95-3402af4f061a" providerId="AD" clId="Web-{6B95F439-9612-FCC0-B3FA-FD81E216AF42}" dt="2021-05-01T09:38:25.860" v="223" actId="14100"/>
        <pc:sldMkLst>
          <pc:docMk/>
          <pc:sldMk cId="2581120806" sldId="267"/>
        </pc:sldMkLst>
        <pc:picChg chg="add mod">
          <ac:chgData name="Gorana Babić" userId="S::gorana.babic1@skole.hr::d9f6b7f6-e9fb-406a-ae95-3402af4f061a" providerId="AD" clId="Web-{6B95F439-9612-FCC0-B3FA-FD81E216AF42}" dt="2021-05-01T09:21:08.312" v="88" actId="1076"/>
          <ac:picMkLst>
            <pc:docMk/>
            <pc:sldMk cId="2581120806" sldId="267"/>
            <ac:picMk id="7" creationId="{92353909-620E-4A2E-AAEB-075EC420A3EB}"/>
          </ac:picMkLst>
        </pc:picChg>
        <pc:picChg chg="add mod">
          <ac:chgData name="Gorana Babić" userId="S::gorana.babic1@skole.hr::d9f6b7f6-e9fb-406a-ae95-3402af4f061a" providerId="AD" clId="Web-{6B95F439-9612-FCC0-B3FA-FD81E216AF42}" dt="2021-05-01T09:38:25.860" v="223" actId="14100"/>
          <ac:picMkLst>
            <pc:docMk/>
            <pc:sldMk cId="2581120806" sldId="267"/>
            <ac:picMk id="8" creationId="{DC50C856-C124-4827-AA44-3FD6D09CA3E5}"/>
          </ac:picMkLst>
        </pc:picChg>
      </pc:sldChg>
      <pc:sldChg chg="addSp modSp">
        <pc:chgData name="Gorana Babić" userId="S::gorana.babic1@skole.hr::d9f6b7f6-e9fb-406a-ae95-3402af4f061a" providerId="AD" clId="Web-{6B95F439-9612-FCC0-B3FA-FD81E216AF42}" dt="2021-05-01T09:38:13.282" v="220" actId="1076"/>
        <pc:sldMkLst>
          <pc:docMk/>
          <pc:sldMk cId="3836703638" sldId="268"/>
        </pc:sldMkLst>
        <pc:picChg chg="add mod">
          <ac:chgData name="Gorana Babić" userId="S::gorana.babic1@skole.hr::d9f6b7f6-e9fb-406a-ae95-3402af4f061a" providerId="AD" clId="Web-{6B95F439-9612-FCC0-B3FA-FD81E216AF42}" dt="2021-05-01T09:21:14.250" v="90" actId="1076"/>
          <ac:picMkLst>
            <pc:docMk/>
            <pc:sldMk cId="3836703638" sldId="268"/>
            <ac:picMk id="10" creationId="{544574C8-49D8-40EC-88ED-8D2F9D128162}"/>
          </ac:picMkLst>
        </pc:picChg>
        <pc:picChg chg="add mod">
          <ac:chgData name="Gorana Babić" userId="S::gorana.babic1@skole.hr::d9f6b7f6-e9fb-406a-ae95-3402af4f061a" providerId="AD" clId="Web-{6B95F439-9612-FCC0-B3FA-FD81E216AF42}" dt="2021-05-01T09:38:13.282" v="220" actId="1076"/>
          <ac:picMkLst>
            <pc:docMk/>
            <pc:sldMk cId="3836703638" sldId="268"/>
            <ac:picMk id="11" creationId="{3367E8EA-4475-4730-A196-1A35377E7783}"/>
          </ac:picMkLst>
        </pc:picChg>
      </pc:sldChg>
      <pc:sldChg chg="addSp modSp">
        <pc:chgData name="Gorana Babić" userId="S::gorana.babic1@skole.hr::d9f6b7f6-e9fb-406a-ae95-3402af4f061a" providerId="AD" clId="Web-{6B95F439-9612-FCC0-B3FA-FD81E216AF42}" dt="2021-05-01T09:38:03.766" v="218" actId="1076"/>
        <pc:sldMkLst>
          <pc:docMk/>
          <pc:sldMk cId="2479150368" sldId="269"/>
        </pc:sldMkLst>
        <pc:picChg chg="add mod">
          <ac:chgData name="Gorana Babić" userId="S::gorana.babic1@skole.hr::d9f6b7f6-e9fb-406a-ae95-3402af4f061a" providerId="AD" clId="Web-{6B95F439-9612-FCC0-B3FA-FD81E216AF42}" dt="2021-05-01T09:38:03.766" v="218" actId="1076"/>
          <ac:picMkLst>
            <pc:docMk/>
            <pc:sldMk cId="2479150368" sldId="269"/>
            <ac:picMk id="4" creationId="{9A5E8A55-EFF4-4BC0-AB8C-4FF68FA5D980}"/>
          </ac:picMkLst>
        </pc:picChg>
        <pc:picChg chg="add mod">
          <ac:chgData name="Gorana Babić" userId="S::gorana.babic1@skole.hr::d9f6b7f6-e9fb-406a-ae95-3402af4f061a" providerId="AD" clId="Web-{6B95F439-9612-FCC0-B3FA-FD81E216AF42}" dt="2021-05-01T09:37:59.484" v="217" actId="1076"/>
          <ac:picMkLst>
            <pc:docMk/>
            <pc:sldMk cId="2479150368" sldId="269"/>
            <ac:picMk id="5" creationId="{478BA8C4-E40B-4FBE-B355-D2B1EAC99075}"/>
          </ac:picMkLst>
        </pc:picChg>
      </pc:sldChg>
      <pc:sldChg chg="addSp modSp">
        <pc:chgData name="Gorana Babić" userId="S::gorana.babic1@skole.hr::d9f6b7f6-e9fb-406a-ae95-3402af4f061a" providerId="AD" clId="Web-{6B95F439-9612-FCC0-B3FA-FD81E216AF42}" dt="2021-05-01T09:37:47.593" v="215" actId="1076"/>
        <pc:sldMkLst>
          <pc:docMk/>
          <pc:sldMk cId="1758138723" sldId="270"/>
        </pc:sldMkLst>
        <pc:picChg chg="add mod">
          <ac:chgData name="Gorana Babić" userId="S::gorana.babic1@skole.hr::d9f6b7f6-e9fb-406a-ae95-3402af4f061a" providerId="AD" clId="Web-{6B95F439-9612-FCC0-B3FA-FD81E216AF42}" dt="2021-05-01T09:21:29.469" v="94" actId="1076"/>
          <ac:picMkLst>
            <pc:docMk/>
            <pc:sldMk cId="1758138723" sldId="270"/>
            <ac:picMk id="20" creationId="{73D3DF16-0314-42A2-B32E-A9BCC1ECF20A}"/>
          </ac:picMkLst>
        </pc:picChg>
        <pc:picChg chg="add mod">
          <ac:chgData name="Gorana Babić" userId="S::gorana.babic1@skole.hr::d9f6b7f6-e9fb-406a-ae95-3402af4f061a" providerId="AD" clId="Web-{6B95F439-9612-FCC0-B3FA-FD81E216AF42}" dt="2021-05-01T09:37:47.593" v="215" actId="1076"/>
          <ac:picMkLst>
            <pc:docMk/>
            <pc:sldMk cId="1758138723" sldId="270"/>
            <ac:picMk id="24" creationId="{76B3E6C2-4163-4309-AE50-0D1AAFACEFE9}"/>
          </ac:picMkLst>
        </pc:picChg>
      </pc:sldChg>
      <pc:sldChg chg="addSp modSp">
        <pc:chgData name="Gorana Babić" userId="S::gorana.babic1@skole.hr::d9f6b7f6-e9fb-406a-ae95-3402af4f061a" providerId="AD" clId="Web-{6B95F439-9612-FCC0-B3FA-FD81E216AF42}" dt="2021-05-01T09:37:24.140" v="208" actId="1076"/>
        <pc:sldMkLst>
          <pc:docMk/>
          <pc:sldMk cId="745278294" sldId="271"/>
        </pc:sldMkLst>
        <pc:picChg chg="add mod">
          <ac:chgData name="Gorana Babić" userId="S::gorana.babic1@skole.hr::d9f6b7f6-e9fb-406a-ae95-3402af4f061a" providerId="AD" clId="Web-{6B95F439-9612-FCC0-B3FA-FD81E216AF42}" dt="2021-05-01T09:37:24.140" v="208" actId="1076"/>
          <ac:picMkLst>
            <pc:docMk/>
            <pc:sldMk cId="745278294" sldId="271"/>
            <ac:picMk id="11" creationId="{27C68434-2198-4A1B-9CB6-C70C69A9C3E3}"/>
          </ac:picMkLst>
        </pc:picChg>
      </pc:sldChg>
      <pc:sldChg chg="addSp">
        <pc:chgData name="Gorana Babić" userId="S::gorana.babic1@skole.hr::d9f6b7f6-e9fb-406a-ae95-3402af4f061a" providerId="AD" clId="Web-{6B95F439-9612-FCC0-B3FA-FD81E216AF42}" dt="2021-05-01T09:36:24.669" v="194"/>
        <pc:sldMkLst>
          <pc:docMk/>
          <pc:sldMk cId="367941753" sldId="272"/>
        </pc:sldMkLst>
        <pc:picChg chg="add">
          <ac:chgData name="Gorana Babić" userId="S::gorana.babic1@skole.hr::d9f6b7f6-e9fb-406a-ae95-3402af4f061a" providerId="AD" clId="Web-{6B95F439-9612-FCC0-B3FA-FD81E216AF42}" dt="2021-05-01T09:36:24.669" v="194"/>
          <ac:picMkLst>
            <pc:docMk/>
            <pc:sldMk cId="367941753" sldId="272"/>
            <ac:picMk id="4" creationId="{EB1AD305-8DB5-454D-A0C4-014F84A73780}"/>
          </ac:picMkLst>
        </pc:picChg>
      </pc:sldChg>
      <pc:sldChg chg="addSp modSp">
        <pc:chgData name="Gorana Babić" userId="S::gorana.babic1@skole.hr::d9f6b7f6-e9fb-406a-ae95-3402af4f061a" providerId="AD" clId="Web-{6B95F439-9612-FCC0-B3FA-FD81E216AF42}" dt="2021-05-01T09:36:24.560" v="193" actId="1076"/>
        <pc:sldMkLst>
          <pc:docMk/>
          <pc:sldMk cId="3170042461" sldId="273"/>
        </pc:sldMkLst>
        <pc:picChg chg="add mod">
          <ac:chgData name="Gorana Babić" userId="S::gorana.babic1@skole.hr::d9f6b7f6-e9fb-406a-ae95-3402af4f061a" providerId="AD" clId="Web-{6B95F439-9612-FCC0-B3FA-FD81E216AF42}" dt="2021-05-01T09:36:24.560" v="193" actId="1076"/>
          <ac:picMkLst>
            <pc:docMk/>
            <pc:sldMk cId="3170042461" sldId="273"/>
            <ac:picMk id="2" creationId="{C595A4B5-D31E-4A42-BD93-8BB78113F56E}"/>
          </ac:picMkLst>
        </pc:picChg>
      </pc:sldChg>
      <pc:sldChg chg="addSp modSp">
        <pc:chgData name="Gorana Babić" userId="S::gorana.babic1@skole.hr::d9f6b7f6-e9fb-406a-ae95-3402af4f061a" providerId="AD" clId="Web-{6B95F439-9612-FCC0-B3FA-FD81E216AF42}" dt="2021-05-01T09:36:06.871" v="191" actId="1076"/>
        <pc:sldMkLst>
          <pc:docMk/>
          <pc:sldMk cId="3317095591" sldId="275"/>
        </pc:sldMkLst>
        <pc:picChg chg="add mod">
          <ac:chgData name="Gorana Babić" userId="S::gorana.babic1@skole.hr::d9f6b7f6-e9fb-406a-ae95-3402af4f061a" providerId="AD" clId="Web-{6B95F439-9612-FCC0-B3FA-FD81E216AF42}" dt="2021-05-01T08:28:42.581" v="26" actId="14100"/>
          <ac:picMkLst>
            <pc:docMk/>
            <pc:sldMk cId="3317095591" sldId="275"/>
            <ac:picMk id="4" creationId="{DD5D122E-2DD5-4F35-A189-3B87E0F6FFAC}"/>
          </ac:picMkLst>
        </pc:picChg>
        <pc:picChg chg="mod">
          <ac:chgData name="Gorana Babić" userId="S::gorana.babic1@skole.hr::d9f6b7f6-e9fb-406a-ae95-3402af4f061a" providerId="AD" clId="Web-{6B95F439-9612-FCC0-B3FA-FD81E216AF42}" dt="2021-05-01T08:28:37.519" v="25" actId="1076"/>
          <ac:picMkLst>
            <pc:docMk/>
            <pc:sldMk cId="3317095591" sldId="275"/>
            <ac:picMk id="5" creationId="{33342575-1B77-4845-A50B-4276E55C99F1}"/>
          </ac:picMkLst>
        </pc:picChg>
        <pc:picChg chg="add mod">
          <ac:chgData name="Gorana Babić" userId="S::gorana.babic1@skole.hr::d9f6b7f6-e9fb-406a-ae95-3402af4f061a" providerId="AD" clId="Web-{6B95F439-9612-FCC0-B3FA-FD81E216AF42}" dt="2021-05-01T09:36:06.871" v="191" actId="1076"/>
          <ac:picMkLst>
            <pc:docMk/>
            <pc:sldMk cId="3317095591" sldId="275"/>
            <ac:picMk id="7" creationId="{D447B31E-17F2-4835-AB6A-6182C97CB88D}"/>
          </ac:picMkLst>
        </pc:picChg>
      </pc:sldChg>
      <pc:sldChg chg="addSp modSp">
        <pc:chgData name="Gorana Babić" userId="S::gorana.babic1@skole.hr::d9f6b7f6-e9fb-406a-ae95-3402af4f061a" providerId="AD" clId="Web-{6B95F439-9612-FCC0-B3FA-FD81E216AF42}" dt="2021-05-01T09:37:29.812" v="210"/>
        <pc:sldMkLst>
          <pc:docMk/>
          <pc:sldMk cId="2730093596" sldId="276"/>
        </pc:sldMkLst>
        <pc:spChg chg="mod">
          <ac:chgData name="Gorana Babić" userId="S::gorana.babic1@skole.hr::d9f6b7f6-e9fb-406a-ae95-3402af4f061a" providerId="AD" clId="Web-{6B95F439-9612-FCC0-B3FA-FD81E216AF42}" dt="2021-05-01T08:23:52.260" v="4" actId="20577"/>
          <ac:spMkLst>
            <pc:docMk/>
            <pc:sldMk cId="2730093596" sldId="276"/>
            <ac:spMk id="3" creationId="{8D436213-F903-4DBA-89AB-922FD5B628CF}"/>
          </ac:spMkLst>
        </pc:spChg>
        <pc:picChg chg="add">
          <ac:chgData name="Gorana Babić" userId="S::gorana.babic1@skole.hr::d9f6b7f6-e9fb-406a-ae95-3402af4f061a" providerId="AD" clId="Web-{6B95F439-9612-FCC0-B3FA-FD81E216AF42}" dt="2021-05-01T09:37:29.812" v="210"/>
          <ac:picMkLst>
            <pc:docMk/>
            <pc:sldMk cId="2730093596" sldId="276"/>
            <ac:picMk id="4" creationId="{303483D2-65AB-4583-B346-BEFB60DDDEE7}"/>
          </ac:picMkLst>
        </pc:picChg>
      </pc:sldChg>
      <pc:sldChg chg="addSp">
        <pc:chgData name="Gorana Babić" userId="S::gorana.babic1@skole.hr::d9f6b7f6-e9fb-406a-ae95-3402af4f061a" providerId="AD" clId="Web-{6B95F439-9612-FCC0-B3FA-FD81E216AF42}" dt="2021-05-01T09:37:26.733" v="209"/>
        <pc:sldMkLst>
          <pc:docMk/>
          <pc:sldMk cId="2629877735" sldId="277"/>
        </pc:sldMkLst>
        <pc:picChg chg="add">
          <ac:chgData name="Gorana Babić" userId="S::gorana.babic1@skole.hr::d9f6b7f6-e9fb-406a-ae95-3402af4f061a" providerId="AD" clId="Web-{6B95F439-9612-FCC0-B3FA-FD81E216AF42}" dt="2021-05-01T09:37:26.733" v="209"/>
          <ac:picMkLst>
            <pc:docMk/>
            <pc:sldMk cId="2629877735" sldId="277"/>
            <ac:picMk id="6" creationId="{9D659869-4AFE-4463-B0AB-4409A4A8D8FF}"/>
          </ac:picMkLst>
        </pc:picChg>
      </pc:sldChg>
      <pc:sldChg chg="addSp modSp">
        <pc:chgData name="Gorana Babić" userId="S::gorana.babic1@skole.hr::d9f6b7f6-e9fb-406a-ae95-3402af4f061a" providerId="AD" clId="Web-{6B95F439-9612-FCC0-B3FA-FD81E216AF42}" dt="2021-05-01T09:37:06.920" v="204" actId="1076"/>
        <pc:sldMkLst>
          <pc:docMk/>
          <pc:sldMk cId="2136937986" sldId="278"/>
        </pc:sldMkLst>
        <pc:picChg chg="add mod">
          <ac:chgData name="Gorana Babić" userId="S::gorana.babic1@skole.hr::d9f6b7f6-e9fb-406a-ae95-3402af4f061a" providerId="AD" clId="Web-{6B95F439-9612-FCC0-B3FA-FD81E216AF42}" dt="2021-05-01T09:37:06.920" v="204" actId="1076"/>
          <ac:picMkLst>
            <pc:docMk/>
            <pc:sldMk cId="2136937986" sldId="278"/>
            <ac:picMk id="4" creationId="{7B353AAA-CF8F-4D3A-96EB-7716E7DA4A6F}"/>
          </ac:picMkLst>
        </pc:picChg>
      </pc:sldChg>
      <pc:sldChg chg="addSp modSp">
        <pc:chgData name="Gorana Babić" userId="S::gorana.babic1@skole.hr::d9f6b7f6-e9fb-406a-ae95-3402af4f061a" providerId="AD" clId="Web-{6B95F439-9612-FCC0-B3FA-FD81E216AF42}" dt="2021-05-01T09:41:10.897" v="245" actId="1076"/>
        <pc:sldMkLst>
          <pc:docMk/>
          <pc:sldMk cId="612237278" sldId="279"/>
        </pc:sldMkLst>
        <pc:picChg chg="add mod">
          <ac:chgData name="Gorana Babić" userId="S::gorana.babic1@skole.hr::d9f6b7f6-e9fb-406a-ae95-3402af4f061a" providerId="AD" clId="Web-{6B95F439-9612-FCC0-B3FA-FD81E216AF42}" dt="2021-05-01T09:41:10.897" v="245" actId="1076"/>
          <ac:picMkLst>
            <pc:docMk/>
            <pc:sldMk cId="612237278" sldId="279"/>
            <ac:picMk id="22" creationId="{772EE820-3A81-4B46-BCB3-9AAC3C31E757}"/>
          </ac:picMkLst>
        </pc:picChg>
      </pc:sldChg>
      <pc:sldChg chg="addSp">
        <pc:chgData name="Gorana Babić" userId="S::gorana.babic1@skole.hr::d9f6b7f6-e9fb-406a-ae95-3402af4f061a" providerId="AD" clId="Web-{6B95F439-9612-FCC0-B3FA-FD81E216AF42}" dt="2021-05-01T09:41:02.756" v="243"/>
        <pc:sldMkLst>
          <pc:docMk/>
          <pc:sldMk cId="480658202" sldId="280"/>
        </pc:sldMkLst>
        <pc:picChg chg="add">
          <ac:chgData name="Gorana Babić" userId="S::gorana.babic1@skole.hr::d9f6b7f6-e9fb-406a-ae95-3402af4f061a" providerId="AD" clId="Web-{6B95F439-9612-FCC0-B3FA-FD81E216AF42}" dt="2021-05-01T09:41:02.756" v="243"/>
          <ac:picMkLst>
            <pc:docMk/>
            <pc:sldMk cId="480658202" sldId="280"/>
            <ac:picMk id="4" creationId="{5FE88BDB-D8A9-4064-97F4-5481E65FC0DD}"/>
          </ac:picMkLst>
        </pc:picChg>
      </pc:sldChg>
      <pc:sldChg chg="addSp modSp">
        <pc:chgData name="Gorana Babić" userId="S::gorana.babic1@skole.hr::d9f6b7f6-e9fb-406a-ae95-3402af4f061a" providerId="AD" clId="Web-{6B95F439-9612-FCC0-B3FA-FD81E216AF42}" dt="2021-05-01T09:35:58.152" v="189" actId="1076"/>
        <pc:sldMkLst>
          <pc:docMk/>
          <pc:sldMk cId="964768335" sldId="281"/>
        </pc:sldMkLst>
        <pc:picChg chg="add mod">
          <ac:chgData name="Gorana Babić" userId="S::gorana.babic1@skole.hr::d9f6b7f6-e9fb-406a-ae95-3402af4f061a" providerId="AD" clId="Web-{6B95F439-9612-FCC0-B3FA-FD81E216AF42}" dt="2021-05-01T08:28:07.112" v="18" actId="1076"/>
          <ac:picMkLst>
            <pc:docMk/>
            <pc:sldMk cId="964768335" sldId="281"/>
            <ac:picMk id="4" creationId="{912BC266-2868-4C05-8D9B-3DD65810FDB2}"/>
          </ac:picMkLst>
        </pc:picChg>
        <pc:picChg chg="add mod">
          <ac:chgData name="Gorana Babić" userId="S::gorana.babic1@skole.hr::d9f6b7f6-e9fb-406a-ae95-3402af4f061a" providerId="AD" clId="Web-{6B95F439-9612-FCC0-B3FA-FD81E216AF42}" dt="2021-05-01T09:35:58.152" v="189" actId="1076"/>
          <ac:picMkLst>
            <pc:docMk/>
            <pc:sldMk cId="964768335" sldId="281"/>
            <ac:picMk id="7" creationId="{7E3CD9C5-49EB-4514-8A3F-7254F290A007}"/>
          </ac:picMkLst>
        </pc:picChg>
      </pc:sldChg>
      <pc:sldChg chg="addSp modSp">
        <pc:chgData name="Gorana Babić" userId="S::gorana.babic1@skole.hr::d9f6b7f6-e9fb-406a-ae95-3402af4f061a" providerId="AD" clId="Web-{6B95F439-9612-FCC0-B3FA-FD81E216AF42}" dt="2021-05-01T09:35:39.402" v="185" actId="1076"/>
        <pc:sldMkLst>
          <pc:docMk/>
          <pc:sldMk cId="3324425761" sldId="282"/>
        </pc:sldMkLst>
        <pc:picChg chg="mod">
          <ac:chgData name="Gorana Babić" userId="S::gorana.babic1@skole.hr::d9f6b7f6-e9fb-406a-ae95-3402af4f061a" providerId="AD" clId="Web-{6B95F439-9612-FCC0-B3FA-FD81E216AF42}" dt="2021-05-01T09:30:24.689" v="136" actId="1076"/>
          <ac:picMkLst>
            <pc:docMk/>
            <pc:sldMk cId="3324425761" sldId="282"/>
            <ac:picMk id="2" creationId="{2F91F450-E6FC-41DE-ABB3-1C7481969AA6}"/>
          </ac:picMkLst>
        </pc:picChg>
        <pc:picChg chg="add mod">
          <ac:chgData name="Gorana Babić" userId="S::gorana.babic1@skole.hr::d9f6b7f6-e9fb-406a-ae95-3402af4f061a" providerId="AD" clId="Web-{6B95F439-9612-FCC0-B3FA-FD81E216AF42}" dt="2021-05-01T09:30:18.767" v="134" actId="1076"/>
          <ac:picMkLst>
            <pc:docMk/>
            <pc:sldMk cId="3324425761" sldId="282"/>
            <ac:picMk id="3" creationId="{3E1A1A98-80BD-4861-B511-4E3EA3CAB135}"/>
          </ac:picMkLst>
        </pc:picChg>
        <pc:picChg chg="add mod">
          <ac:chgData name="Gorana Babić" userId="S::gorana.babic1@skole.hr::d9f6b7f6-e9fb-406a-ae95-3402af4f061a" providerId="AD" clId="Web-{6B95F439-9612-FCC0-B3FA-FD81E216AF42}" dt="2021-05-01T09:35:39.402" v="185" actId="1076"/>
          <ac:picMkLst>
            <pc:docMk/>
            <pc:sldMk cId="3324425761" sldId="282"/>
            <ac:picMk id="4" creationId="{20947E5A-416D-4179-BBE3-D4075DF6D6C3}"/>
          </ac:picMkLst>
        </pc:picChg>
      </pc:sldChg>
      <pc:sldChg chg="addSp modSp">
        <pc:chgData name="Gorana Babić" userId="S::gorana.babic1@skole.hr::d9f6b7f6-e9fb-406a-ae95-3402af4f061a" providerId="AD" clId="Web-{6B95F439-9612-FCC0-B3FA-FD81E216AF42}" dt="2021-05-01T09:36:58.186" v="202" actId="1076"/>
        <pc:sldMkLst>
          <pc:docMk/>
          <pc:sldMk cId="321268104" sldId="283"/>
        </pc:sldMkLst>
        <pc:picChg chg="add mod">
          <ac:chgData name="Gorana Babić" userId="S::gorana.babic1@skole.hr::d9f6b7f6-e9fb-406a-ae95-3402af4f061a" providerId="AD" clId="Web-{6B95F439-9612-FCC0-B3FA-FD81E216AF42}" dt="2021-05-01T09:36:58.186" v="202" actId="1076"/>
          <ac:picMkLst>
            <pc:docMk/>
            <pc:sldMk cId="321268104" sldId="283"/>
            <ac:picMk id="17" creationId="{D93B8C5E-4E41-4011-9ED5-BE590B786465}"/>
          </ac:picMkLst>
        </pc:picChg>
        <pc:picChg chg="mod">
          <ac:chgData name="Gorana Babić" userId="S::gorana.babic1@skole.hr::d9f6b7f6-e9fb-406a-ae95-3402af4f061a" providerId="AD" clId="Web-{6B95F439-9612-FCC0-B3FA-FD81E216AF42}" dt="2021-05-01T09:29:31.203" v="123" actId="14100"/>
          <ac:picMkLst>
            <pc:docMk/>
            <pc:sldMk cId="321268104" sldId="283"/>
            <ac:picMk id="19" creationId="{A4C5DD8E-2896-4F86-B300-40A829E6C80C}"/>
          </ac:picMkLst>
        </pc:picChg>
      </pc:sldChg>
      <pc:sldChg chg="addSp modSp">
        <pc:chgData name="Gorana Babić" userId="S::gorana.babic1@skole.hr::d9f6b7f6-e9fb-406a-ae95-3402af4f061a" providerId="AD" clId="Web-{6B95F439-9612-FCC0-B3FA-FD81E216AF42}" dt="2021-05-01T09:36:46.482" v="200" actId="1076"/>
        <pc:sldMkLst>
          <pc:docMk/>
          <pc:sldMk cId="1316542489" sldId="284"/>
        </pc:sldMkLst>
        <pc:picChg chg="add mod">
          <ac:chgData name="Gorana Babić" userId="S::gorana.babic1@skole.hr::d9f6b7f6-e9fb-406a-ae95-3402af4f061a" providerId="AD" clId="Web-{6B95F439-9612-FCC0-B3FA-FD81E216AF42}" dt="2021-05-01T09:29:38.250" v="125" actId="1076"/>
          <ac:picMkLst>
            <pc:docMk/>
            <pc:sldMk cId="1316542489" sldId="284"/>
            <ac:picMk id="4" creationId="{7FDCA823-7795-487B-BB31-F7FB43CD4921}"/>
          </ac:picMkLst>
        </pc:picChg>
        <pc:picChg chg="add mod">
          <ac:chgData name="Gorana Babić" userId="S::gorana.babic1@skole.hr::d9f6b7f6-e9fb-406a-ae95-3402af4f061a" providerId="AD" clId="Web-{6B95F439-9612-FCC0-B3FA-FD81E216AF42}" dt="2021-05-01T09:36:46.482" v="200" actId="1076"/>
          <ac:picMkLst>
            <pc:docMk/>
            <pc:sldMk cId="1316542489" sldId="284"/>
            <ac:picMk id="5" creationId="{4E7D8132-73D8-4C0F-BA6D-BDAF3B2E1251}"/>
          </ac:picMkLst>
        </pc:picChg>
      </pc:sldChg>
      <pc:sldChg chg="addSp">
        <pc:chgData name="Gorana Babić" userId="S::gorana.babic1@skole.hr::d9f6b7f6-e9fb-406a-ae95-3402af4f061a" providerId="AD" clId="Web-{6B95F439-9612-FCC0-B3FA-FD81E216AF42}" dt="2021-05-01T09:37:09.467" v="205"/>
        <pc:sldMkLst>
          <pc:docMk/>
          <pc:sldMk cId="2508108289" sldId="285"/>
        </pc:sldMkLst>
        <pc:picChg chg="add">
          <ac:chgData name="Gorana Babić" userId="S::gorana.babic1@skole.hr::d9f6b7f6-e9fb-406a-ae95-3402af4f061a" providerId="AD" clId="Web-{6B95F439-9612-FCC0-B3FA-FD81E216AF42}" dt="2021-05-01T09:37:09.467" v="205"/>
          <ac:picMkLst>
            <pc:docMk/>
            <pc:sldMk cId="2508108289" sldId="285"/>
            <ac:picMk id="4" creationId="{99D8271F-E0A6-49AB-B80C-1FA19D6A6339}"/>
          </ac:picMkLst>
        </pc:picChg>
      </pc:sldChg>
      <pc:sldChg chg="addSp modSp">
        <pc:chgData name="Gorana Babić" userId="S::gorana.babic1@skole.hr::d9f6b7f6-e9fb-406a-ae95-3402af4f061a" providerId="AD" clId="Web-{6B95F439-9612-FCC0-B3FA-FD81E216AF42}" dt="2021-05-01T09:36:38.107" v="198" actId="1076"/>
        <pc:sldMkLst>
          <pc:docMk/>
          <pc:sldMk cId="2718724407" sldId="286"/>
        </pc:sldMkLst>
        <pc:picChg chg="add mod">
          <ac:chgData name="Gorana Babić" userId="S::gorana.babic1@skole.hr::d9f6b7f6-e9fb-406a-ae95-3402af4f061a" providerId="AD" clId="Web-{6B95F439-9612-FCC0-B3FA-FD81E216AF42}" dt="2021-05-01T09:29:52.563" v="129" actId="1076"/>
          <ac:picMkLst>
            <pc:docMk/>
            <pc:sldMk cId="2718724407" sldId="286"/>
            <ac:picMk id="9" creationId="{5A166857-47A9-41BA-B276-ADD0BAF5CD7E}"/>
          </ac:picMkLst>
        </pc:picChg>
        <pc:picChg chg="add mod">
          <ac:chgData name="Gorana Babić" userId="S::gorana.babic1@skole.hr::d9f6b7f6-e9fb-406a-ae95-3402af4f061a" providerId="AD" clId="Web-{6B95F439-9612-FCC0-B3FA-FD81E216AF42}" dt="2021-05-01T09:36:38.107" v="198" actId="1076"/>
          <ac:picMkLst>
            <pc:docMk/>
            <pc:sldMk cId="2718724407" sldId="286"/>
            <ac:picMk id="10" creationId="{8CC76A37-B031-4F74-8CCE-B1D14DA664DE}"/>
          </ac:picMkLst>
        </pc:picChg>
      </pc:sldChg>
      <pc:sldChg chg="addSp modSp">
        <pc:chgData name="Gorana Babić" userId="S::gorana.babic1@skole.hr::d9f6b7f6-e9fb-406a-ae95-3402af4f061a" providerId="AD" clId="Web-{6B95F439-9612-FCC0-B3FA-FD81E216AF42}" dt="2021-05-01T09:36:31.872" v="196" actId="1076"/>
        <pc:sldMkLst>
          <pc:docMk/>
          <pc:sldMk cId="1941069942" sldId="287"/>
        </pc:sldMkLst>
        <pc:picChg chg="add mod">
          <ac:chgData name="Gorana Babić" userId="S::gorana.babic1@skole.hr::d9f6b7f6-e9fb-406a-ae95-3402af4f061a" providerId="AD" clId="Web-{6B95F439-9612-FCC0-B3FA-FD81E216AF42}" dt="2021-05-01T09:36:31.872" v="196" actId="1076"/>
          <ac:picMkLst>
            <pc:docMk/>
            <pc:sldMk cId="1941069942" sldId="287"/>
            <ac:picMk id="9" creationId="{8569C910-CA5C-41D5-83F9-5A0E0AF4EA03}"/>
          </ac:picMkLst>
        </pc:picChg>
      </pc:sldChg>
      <pc:sldChg chg="addSp modSp">
        <pc:chgData name="Gorana Babić" userId="S::gorana.babic1@skole.hr::d9f6b7f6-e9fb-406a-ae95-3402af4f061a" providerId="AD" clId="Web-{6B95F439-9612-FCC0-B3FA-FD81E216AF42}" dt="2021-05-01T09:35:46.543" v="187" actId="1076"/>
        <pc:sldMkLst>
          <pc:docMk/>
          <pc:sldMk cId="3380367339" sldId="288"/>
        </pc:sldMkLst>
        <pc:picChg chg="add mod">
          <ac:chgData name="Gorana Babić" userId="S::gorana.babic1@skole.hr::d9f6b7f6-e9fb-406a-ae95-3402af4f061a" providerId="AD" clId="Web-{6B95F439-9612-FCC0-B3FA-FD81E216AF42}" dt="2021-05-01T08:27:55.486" v="16" actId="1076"/>
          <ac:picMkLst>
            <pc:docMk/>
            <pc:sldMk cId="3380367339" sldId="288"/>
            <ac:picMk id="4" creationId="{FDDDF954-A68C-4465-AB5F-7489DD6363B2}"/>
          </ac:picMkLst>
        </pc:picChg>
        <pc:picChg chg="add mod">
          <ac:chgData name="Gorana Babić" userId="S::gorana.babic1@skole.hr::d9f6b7f6-e9fb-406a-ae95-3402af4f061a" providerId="AD" clId="Web-{6B95F439-9612-FCC0-B3FA-FD81E216AF42}" dt="2021-05-01T09:35:46.543" v="187" actId="1076"/>
          <ac:picMkLst>
            <pc:docMk/>
            <pc:sldMk cId="3380367339" sldId="288"/>
            <ac:picMk id="7" creationId="{BA051522-B36A-4B4C-9DD2-C91F83AD386F}"/>
          </ac:picMkLst>
        </pc:picChg>
      </pc:sldChg>
      <pc:sldChg chg="addSp modSp">
        <pc:chgData name="Gorana Babić" userId="S::gorana.babic1@skole.hr::d9f6b7f6-e9fb-406a-ae95-3402af4f061a" providerId="AD" clId="Web-{6B95F439-9612-FCC0-B3FA-FD81E216AF42}" dt="2021-05-01T09:37:14.733" v="206"/>
        <pc:sldMkLst>
          <pc:docMk/>
          <pc:sldMk cId="464621227" sldId="289"/>
        </pc:sldMkLst>
        <pc:spChg chg="mod">
          <ac:chgData name="Gorana Babić" userId="S::gorana.babic1@skole.hr::d9f6b7f6-e9fb-406a-ae95-3402af4f061a" providerId="AD" clId="Web-{6B95F439-9612-FCC0-B3FA-FD81E216AF42}" dt="2021-05-01T09:29:18.906" v="122" actId="20577"/>
          <ac:spMkLst>
            <pc:docMk/>
            <pc:sldMk cId="464621227" sldId="289"/>
            <ac:spMk id="3" creationId="{0F5DF455-4CF1-4807-9A66-08F31356AF51}"/>
          </ac:spMkLst>
        </pc:spChg>
        <pc:picChg chg="add mod">
          <ac:chgData name="Gorana Babić" userId="S::gorana.babic1@skole.hr::d9f6b7f6-e9fb-406a-ae95-3402af4f061a" providerId="AD" clId="Web-{6B95F439-9612-FCC0-B3FA-FD81E216AF42}" dt="2021-05-01T09:21:39.563" v="96" actId="14100"/>
          <ac:picMkLst>
            <pc:docMk/>
            <pc:sldMk cId="464621227" sldId="289"/>
            <ac:picMk id="5" creationId="{022DCE9A-524A-4276-870D-3B88B0F5BD1C}"/>
          </ac:picMkLst>
        </pc:picChg>
        <pc:picChg chg="add">
          <ac:chgData name="Gorana Babić" userId="S::gorana.babic1@skole.hr::d9f6b7f6-e9fb-406a-ae95-3402af4f061a" providerId="AD" clId="Web-{6B95F439-9612-FCC0-B3FA-FD81E216AF42}" dt="2021-05-01T09:37:14.733" v="206"/>
          <ac:picMkLst>
            <pc:docMk/>
            <pc:sldMk cId="464621227" sldId="289"/>
            <ac:picMk id="7" creationId="{77B3CD9F-774F-4A14-9F7F-6B490205C86E}"/>
          </ac:picMkLst>
        </pc:picChg>
      </pc:sldChg>
      <pc:sldChg chg="addSp modSp">
        <pc:chgData name="Gorana Babić" userId="S::gorana.babic1@skole.hr::d9f6b7f6-e9fb-406a-ae95-3402af4f061a" providerId="AD" clId="Web-{6B95F439-9612-FCC0-B3FA-FD81E216AF42}" dt="2021-05-01T09:35:32.277" v="183" actId="1076"/>
        <pc:sldMkLst>
          <pc:docMk/>
          <pc:sldMk cId="4143524869" sldId="290"/>
        </pc:sldMkLst>
        <pc:spChg chg="mod">
          <ac:chgData name="Gorana Babić" userId="S::gorana.babic1@skole.hr::d9f6b7f6-e9fb-406a-ae95-3402af4f061a" providerId="AD" clId="Web-{6B95F439-9612-FCC0-B3FA-FD81E216AF42}" dt="2021-05-01T08:27:24.407" v="12" actId="20577"/>
          <ac:spMkLst>
            <pc:docMk/>
            <pc:sldMk cId="4143524869" sldId="290"/>
            <ac:spMk id="3" creationId="{4A361941-3034-4FC0-88DC-48710D22F8C2}"/>
          </ac:spMkLst>
        </pc:spChg>
        <pc:picChg chg="add mod">
          <ac:chgData name="Gorana Babić" userId="S::gorana.babic1@skole.hr::d9f6b7f6-e9fb-406a-ae95-3402af4f061a" providerId="AD" clId="Web-{6B95F439-9612-FCC0-B3FA-FD81E216AF42}" dt="2021-05-01T09:35:32.277" v="183" actId="1076"/>
          <ac:picMkLst>
            <pc:docMk/>
            <pc:sldMk cId="4143524869" sldId="290"/>
            <ac:picMk id="4" creationId="{8E2B69CD-41F8-41C7-ADA0-610E0B840A75}"/>
          </ac:picMkLst>
        </pc:picChg>
      </pc:sldChg>
      <pc:sldChg chg="addSp modSp">
        <pc:chgData name="Gorana Babić" userId="S::gorana.babic1@skole.hr::d9f6b7f6-e9fb-406a-ae95-3402af4f061a" providerId="AD" clId="Web-{6B95F439-9612-FCC0-B3FA-FD81E216AF42}" dt="2021-05-01T09:35:24.589" v="181" actId="1076"/>
        <pc:sldMkLst>
          <pc:docMk/>
          <pc:sldMk cId="1968821429" sldId="291"/>
        </pc:sldMkLst>
        <pc:picChg chg="add mod">
          <ac:chgData name="Gorana Babić" userId="S::gorana.babic1@skole.hr::d9f6b7f6-e9fb-406a-ae95-3402af4f061a" providerId="AD" clId="Web-{6B95F439-9612-FCC0-B3FA-FD81E216AF42}" dt="2021-05-01T09:35:24.589" v="181" actId="1076"/>
          <ac:picMkLst>
            <pc:docMk/>
            <pc:sldMk cId="1968821429" sldId="291"/>
            <ac:picMk id="5" creationId="{8B0DDA44-A014-4064-B108-025BA2D935DA}"/>
          </ac:picMkLst>
        </pc:picChg>
      </pc:sldChg>
      <pc:sldChg chg="addSp modSp">
        <pc:chgData name="Gorana Babić" userId="S::gorana.babic1@skole.hr::d9f6b7f6-e9fb-406a-ae95-3402af4f061a" providerId="AD" clId="Web-{6B95F439-9612-FCC0-B3FA-FD81E216AF42}" dt="2021-05-01T09:35:12.338" v="177" actId="1076"/>
        <pc:sldMkLst>
          <pc:docMk/>
          <pc:sldMk cId="1396858318" sldId="292"/>
        </pc:sldMkLst>
        <pc:spChg chg="mod">
          <ac:chgData name="Gorana Babić" userId="S::gorana.babic1@skole.hr::d9f6b7f6-e9fb-406a-ae95-3402af4f061a" providerId="AD" clId="Web-{6B95F439-9612-FCC0-B3FA-FD81E216AF42}" dt="2021-05-01T09:35:07.963" v="176" actId="20577"/>
          <ac:spMkLst>
            <pc:docMk/>
            <pc:sldMk cId="1396858318" sldId="292"/>
            <ac:spMk id="2" creationId="{52841BFA-2A89-462B-960A-8C781B6CD42A}"/>
          </ac:spMkLst>
        </pc:spChg>
        <pc:picChg chg="add mod">
          <ac:chgData name="Gorana Babić" userId="S::gorana.babic1@skole.hr::d9f6b7f6-e9fb-406a-ae95-3402af4f061a" providerId="AD" clId="Web-{6B95F439-9612-FCC0-B3FA-FD81E216AF42}" dt="2021-05-01T09:35:12.338" v="177" actId="1076"/>
          <ac:picMkLst>
            <pc:docMk/>
            <pc:sldMk cId="1396858318" sldId="292"/>
            <ac:picMk id="3" creationId="{5262C829-3DF8-4C0B-A815-98816D6BDFAF}"/>
          </ac:picMkLst>
        </pc:picChg>
      </pc:sldChg>
      <pc:sldChg chg="addSp modSp new">
        <pc:chgData name="Gorana Babić" userId="S::gorana.babic1@skole.hr::d9f6b7f6-e9fb-406a-ae95-3402af4f061a" providerId="AD" clId="Web-{6B95F439-9612-FCC0-B3FA-FD81E216AF42}" dt="2021-05-01T09:34:40.291" v="172" actId="14100"/>
        <pc:sldMkLst>
          <pc:docMk/>
          <pc:sldMk cId="1323977900" sldId="293"/>
        </pc:sldMkLst>
        <pc:spChg chg="mod">
          <ac:chgData name="Gorana Babić" userId="S::gorana.babic1@skole.hr::d9f6b7f6-e9fb-406a-ae95-3402af4f061a" providerId="AD" clId="Web-{6B95F439-9612-FCC0-B3FA-FD81E216AF42}" dt="2021-05-01T09:30:36.502" v="141" actId="20577"/>
          <ac:spMkLst>
            <pc:docMk/>
            <pc:sldMk cId="1323977900" sldId="293"/>
            <ac:spMk id="2" creationId="{1AEB9C50-6D95-4930-BAFA-ACC1B4D292A2}"/>
          </ac:spMkLst>
        </pc:spChg>
        <pc:spChg chg="mod">
          <ac:chgData name="Gorana Babić" userId="S::gorana.babic1@skole.hr::d9f6b7f6-e9fb-406a-ae95-3402af4f061a" providerId="AD" clId="Web-{6B95F439-9612-FCC0-B3FA-FD81E216AF42}" dt="2021-05-01T09:34:17.227" v="167"/>
          <ac:spMkLst>
            <pc:docMk/>
            <pc:sldMk cId="1323977900" sldId="293"/>
            <ac:spMk id="3" creationId="{B7C5193F-4511-4A56-B4DA-7DF0CEF1A2ED}"/>
          </ac:spMkLst>
        </pc:spChg>
        <pc:picChg chg="add mod">
          <ac:chgData name="Gorana Babić" userId="S::gorana.babic1@skole.hr::d9f6b7f6-e9fb-406a-ae95-3402af4f061a" providerId="AD" clId="Web-{6B95F439-9612-FCC0-B3FA-FD81E216AF42}" dt="2021-05-01T09:30:40.283" v="143" actId="1076"/>
          <ac:picMkLst>
            <pc:docMk/>
            <pc:sldMk cId="1323977900" sldId="293"/>
            <ac:picMk id="5" creationId="{0BD98DA8-1561-4C1E-BCE3-83D025505DDA}"/>
          </ac:picMkLst>
        </pc:picChg>
        <pc:picChg chg="add mod">
          <ac:chgData name="Gorana Babić" userId="S::gorana.babic1@skole.hr::d9f6b7f6-e9fb-406a-ae95-3402af4f061a" providerId="AD" clId="Web-{6B95F439-9612-FCC0-B3FA-FD81E216AF42}" dt="2021-05-01T09:34:40.291" v="172" actId="14100"/>
          <ac:picMkLst>
            <pc:docMk/>
            <pc:sldMk cId="1323977900" sldId="293"/>
            <ac:picMk id="6" creationId="{E324D49C-99E9-425B-8F6E-E42701EF2249}"/>
          </ac:picMkLst>
        </pc:picChg>
      </pc:sldChg>
    </pc:docChg>
  </pc:docChgLst>
  <pc:docChgLst>
    <pc:chgData clId="Web-{F6EEE3FC-87C1-48CD-915E-7B330791636A}"/>
    <pc:docChg chg="addSld">
      <pc:chgData name="" userId="" providerId="" clId="Web-{F6EEE3FC-87C1-48CD-915E-7B330791636A}" dt="2021-04-26T10:07:46.647" v="0"/>
      <pc:docMkLst>
        <pc:docMk/>
      </pc:docMkLst>
      <pc:sldChg chg="new">
        <pc:chgData name="" userId="" providerId="" clId="Web-{F6EEE3FC-87C1-48CD-915E-7B330791636A}" dt="2021-04-26T10:07:46.647" v="0"/>
        <pc:sldMkLst>
          <pc:docMk/>
          <pc:sldMk cId="2401494865" sldId="257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BE4FD3-2F0D-4F86-8A4C-8877173DDA6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254DFA12-70AF-4EFD-AE6F-AB6DA82033D6}">
      <dgm:prSet/>
      <dgm:spPr/>
      <dgm:t>
        <a:bodyPr/>
        <a:lstStyle/>
        <a:p>
          <a:r>
            <a:rPr lang="en-US"/>
            <a:t>Suvremena nastava temelji se na ideji da je učenik </a:t>
          </a:r>
          <a:r>
            <a:rPr lang="en-US" b="1"/>
            <a:t>aktivan sudionik procesa učenja</a:t>
          </a:r>
          <a:r>
            <a:rPr lang="en-US"/>
            <a:t>, a ne samo primatelj znanja te gotovih, "serviranih" činjenica.</a:t>
          </a:r>
        </a:p>
      </dgm:t>
    </dgm:pt>
    <dgm:pt modelId="{0E43AF8A-B283-46AC-BFA4-6E92EC6FA7FC}" type="parTrans" cxnId="{D65C6AAA-71AE-4E08-BF4F-5B3FF40FB564}">
      <dgm:prSet/>
      <dgm:spPr/>
      <dgm:t>
        <a:bodyPr/>
        <a:lstStyle/>
        <a:p>
          <a:endParaRPr lang="en-US"/>
        </a:p>
      </dgm:t>
    </dgm:pt>
    <dgm:pt modelId="{9BAA6C07-4C58-4140-B89F-3B0591F1D046}" type="sibTrans" cxnId="{D65C6AAA-71AE-4E08-BF4F-5B3FF40FB564}">
      <dgm:prSet/>
      <dgm:spPr/>
      <dgm:t>
        <a:bodyPr/>
        <a:lstStyle/>
        <a:p>
          <a:endParaRPr lang="en-US"/>
        </a:p>
      </dgm:t>
    </dgm:pt>
    <dgm:pt modelId="{7B0E464A-3758-4B07-8705-05C2B84CC3C6}">
      <dgm:prSet/>
      <dgm:spPr/>
      <dgm:t>
        <a:bodyPr/>
        <a:lstStyle/>
        <a:p>
          <a:r>
            <a:rPr lang="en-US"/>
            <a:t>Učenik u suvremenoj nastavi stječe znanja te razvija vještine kroz </a:t>
          </a:r>
          <a:r>
            <a:rPr lang="en-US" b="1"/>
            <a:t>istraživanje te interakciju s drugim učenicima.</a:t>
          </a:r>
          <a:endParaRPr lang="en-US"/>
        </a:p>
      </dgm:t>
    </dgm:pt>
    <dgm:pt modelId="{27834CBF-F95E-48D9-B69A-3D073E84E348}" type="parTrans" cxnId="{373AFEE2-F042-418F-ACF4-470CB7B23D50}">
      <dgm:prSet/>
      <dgm:spPr/>
      <dgm:t>
        <a:bodyPr/>
        <a:lstStyle/>
        <a:p>
          <a:endParaRPr lang="en-US"/>
        </a:p>
      </dgm:t>
    </dgm:pt>
    <dgm:pt modelId="{EA65159A-726F-49E9-88B9-47BAB6736C4A}" type="sibTrans" cxnId="{373AFEE2-F042-418F-ACF4-470CB7B23D50}">
      <dgm:prSet/>
      <dgm:spPr/>
      <dgm:t>
        <a:bodyPr/>
        <a:lstStyle/>
        <a:p>
          <a:endParaRPr lang="en-US"/>
        </a:p>
      </dgm:t>
    </dgm:pt>
    <dgm:pt modelId="{8A367553-0A05-4DC1-A3FA-DA92870183D2}" type="pres">
      <dgm:prSet presAssocID="{1DBE4FD3-2F0D-4F86-8A4C-8877173DDA68}" presName="root" presStyleCnt="0">
        <dgm:presLayoutVars>
          <dgm:dir/>
          <dgm:resizeHandles val="exact"/>
        </dgm:presLayoutVars>
      </dgm:prSet>
      <dgm:spPr/>
    </dgm:pt>
    <dgm:pt modelId="{19A03BDC-059D-484C-8598-1FEFD568EA56}" type="pres">
      <dgm:prSet presAssocID="{254DFA12-70AF-4EFD-AE6F-AB6DA82033D6}" presName="compNode" presStyleCnt="0"/>
      <dgm:spPr/>
    </dgm:pt>
    <dgm:pt modelId="{46A85C86-AC04-4E8D-A41F-7D83879B82CC}" type="pres">
      <dgm:prSet presAssocID="{254DFA12-70AF-4EFD-AE6F-AB6DA82033D6}" presName="bgRect" presStyleLbl="bgShp" presStyleIdx="0" presStyleCnt="2"/>
      <dgm:spPr/>
    </dgm:pt>
    <dgm:pt modelId="{5DA76347-878C-4DB2-A100-A71AF21FC815}" type="pres">
      <dgm:prSet presAssocID="{254DFA12-70AF-4EFD-AE6F-AB6DA82033D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B4B5DF45-6315-406D-AACF-D4B0AA0A5D69}" type="pres">
      <dgm:prSet presAssocID="{254DFA12-70AF-4EFD-AE6F-AB6DA82033D6}" presName="spaceRect" presStyleCnt="0"/>
      <dgm:spPr/>
    </dgm:pt>
    <dgm:pt modelId="{7CFEF7B0-0015-4E96-9191-4E292A10F865}" type="pres">
      <dgm:prSet presAssocID="{254DFA12-70AF-4EFD-AE6F-AB6DA82033D6}" presName="parTx" presStyleLbl="revTx" presStyleIdx="0" presStyleCnt="2">
        <dgm:presLayoutVars>
          <dgm:chMax val="0"/>
          <dgm:chPref val="0"/>
        </dgm:presLayoutVars>
      </dgm:prSet>
      <dgm:spPr/>
    </dgm:pt>
    <dgm:pt modelId="{B671E582-1DD2-4A2C-8537-BD3EFC8C9755}" type="pres">
      <dgm:prSet presAssocID="{9BAA6C07-4C58-4140-B89F-3B0591F1D046}" presName="sibTrans" presStyleCnt="0"/>
      <dgm:spPr/>
    </dgm:pt>
    <dgm:pt modelId="{C3C2B38C-1DB5-494C-B84F-B02C865A0C8F}" type="pres">
      <dgm:prSet presAssocID="{7B0E464A-3758-4B07-8705-05C2B84CC3C6}" presName="compNode" presStyleCnt="0"/>
      <dgm:spPr/>
    </dgm:pt>
    <dgm:pt modelId="{BDDB1673-5A59-49B0-9C55-8E9C340D692E}" type="pres">
      <dgm:prSet presAssocID="{7B0E464A-3758-4B07-8705-05C2B84CC3C6}" presName="bgRect" presStyleLbl="bgShp" presStyleIdx="1" presStyleCnt="2"/>
      <dgm:spPr/>
    </dgm:pt>
    <dgm:pt modelId="{43FABE62-6517-4004-A26D-534DB7CDEC64}" type="pres">
      <dgm:prSet presAssocID="{7B0E464A-3758-4B07-8705-05C2B84CC3C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d Chime"/>
        </a:ext>
      </dgm:extLst>
    </dgm:pt>
    <dgm:pt modelId="{1CE8E267-B6D9-4B21-BA3B-04C873AB4949}" type="pres">
      <dgm:prSet presAssocID="{7B0E464A-3758-4B07-8705-05C2B84CC3C6}" presName="spaceRect" presStyleCnt="0"/>
      <dgm:spPr/>
    </dgm:pt>
    <dgm:pt modelId="{3FEDC09F-7F37-4D56-A0E9-3D1224EC2D3C}" type="pres">
      <dgm:prSet presAssocID="{7B0E464A-3758-4B07-8705-05C2B84CC3C6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5B60AE13-D89E-44F7-A11B-3CCDBAD57375}" type="presOf" srcId="{7B0E464A-3758-4B07-8705-05C2B84CC3C6}" destId="{3FEDC09F-7F37-4D56-A0E9-3D1224EC2D3C}" srcOrd="0" destOrd="0" presId="urn:microsoft.com/office/officeart/2018/2/layout/IconVerticalSolidList"/>
    <dgm:cxn modelId="{11924F2C-966C-47B4-80F1-C7964105CBBE}" type="presOf" srcId="{254DFA12-70AF-4EFD-AE6F-AB6DA82033D6}" destId="{7CFEF7B0-0015-4E96-9191-4E292A10F865}" srcOrd="0" destOrd="0" presId="urn:microsoft.com/office/officeart/2018/2/layout/IconVerticalSolidList"/>
    <dgm:cxn modelId="{CA018158-51D8-41FF-8685-B9CA0FE66CEA}" type="presOf" srcId="{1DBE4FD3-2F0D-4F86-8A4C-8877173DDA68}" destId="{8A367553-0A05-4DC1-A3FA-DA92870183D2}" srcOrd="0" destOrd="0" presId="urn:microsoft.com/office/officeart/2018/2/layout/IconVerticalSolidList"/>
    <dgm:cxn modelId="{D65C6AAA-71AE-4E08-BF4F-5B3FF40FB564}" srcId="{1DBE4FD3-2F0D-4F86-8A4C-8877173DDA68}" destId="{254DFA12-70AF-4EFD-AE6F-AB6DA82033D6}" srcOrd="0" destOrd="0" parTransId="{0E43AF8A-B283-46AC-BFA4-6E92EC6FA7FC}" sibTransId="{9BAA6C07-4C58-4140-B89F-3B0591F1D046}"/>
    <dgm:cxn modelId="{373AFEE2-F042-418F-ACF4-470CB7B23D50}" srcId="{1DBE4FD3-2F0D-4F86-8A4C-8877173DDA68}" destId="{7B0E464A-3758-4B07-8705-05C2B84CC3C6}" srcOrd="1" destOrd="0" parTransId="{27834CBF-F95E-48D9-B69A-3D073E84E348}" sibTransId="{EA65159A-726F-49E9-88B9-47BAB6736C4A}"/>
    <dgm:cxn modelId="{183EDFB7-427D-4BAA-A06C-7035AB836F74}" type="presParOf" srcId="{8A367553-0A05-4DC1-A3FA-DA92870183D2}" destId="{19A03BDC-059D-484C-8598-1FEFD568EA56}" srcOrd="0" destOrd="0" presId="urn:microsoft.com/office/officeart/2018/2/layout/IconVerticalSolidList"/>
    <dgm:cxn modelId="{7C3704BD-EABF-4AB3-A322-33F0D9838F70}" type="presParOf" srcId="{19A03BDC-059D-484C-8598-1FEFD568EA56}" destId="{46A85C86-AC04-4E8D-A41F-7D83879B82CC}" srcOrd="0" destOrd="0" presId="urn:microsoft.com/office/officeart/2018/2/layout/IconVerticalSolidList"/>
    <dgm:cxn modelId="{DB453576-8C8F-46E1-88CE-782B89ECFE01}" type="presParOf" srcId="{19A03BDC-059D-484C-8598-1FEFD568EA56}" destId="{5DA76347-878C-4DB2-A100-A71AF21FC815}" srcOrd="1" destOrd="0" presId="urn:microsoft.com/office/officeart/2018/2/layout/IconVerticalSolidList"/>
    <dgm:cxn modelId="{96B8E9CF-A0C5-4020-A655-8504ED88E6FA}" type="presParOf" srcId="{19A03BDC-059D-484C-8598-1FEFD568EA56}" destId="{B4B5DF45-6315-406D-AACF-D4B0AA0A5D69}" srcOrd="2" destOrd="0" presId="urn:microsoft.com/office/officeart/2018/2/layout/IconVerticalSolidList"/>
    <dgm:cxn modelId="{42836029-3153-4AD6-BE6D-3F1A46E8857B}" type="presParOf" srcId="{19A03BDC-059D-484C-8598-1FEFD568EA56}" destId="{7CFEF7B0-0015-4E96-9191-4E292A10F865}" srcOrd="3" destOrd="0" presId="urn:microsoft.com/office/officeart/2018/2/layout/IconVerticalSolidList"/>
    <dgm:cxn modelId="{16476F7A-7B83-4125-923B-48FD6E0FB784}" type="presParOf" srcId="{8A367553-0A05-4DC1-A3FA-DA92870183D2}" destId="{B671E582-1DD2-4A2C-8537-BD3EFC8C9755}" srcOrd="1" destOrd="0" presId="urn:microsoft.com/office/officeart/2018/2/layout/IconVerticalSolidList"/>
    <dgm:cxn modelId="{BF01E218-65FE-492F-A950-9C791F188884}" type="presParOf" srcId="{8A367553-0A05-4DC1-A3FA-DA92870183D2}" destId="{C3C2B38C-1DB5-494C-B84F-B02C865A0C8F}" srcOrd="2" destOrd="0" presId="urn:microsoft.com/office/officeart/2018/2/layout/IconVerticalSolidList"/>
    <dgm:cxn modelId="{E85C199C-19ED-489D-9C50-36D155C91EEE}" type="presParOf" srcId="{C3C2B38C-1DB5-494C-B84F-B02C865A0C8F}" destId="{BDDB1673-5A59-49B0-9C55-8E9C340D692E}" srcOrd="0" destOrd="0" presId="urn:microsoft.com/office/officeart/2018/2/layout/IconVerticalSolidList"/>
    <dgm:cxn modelId="{2CFBC0D9-62D1-4BB2-9111-D0DCA9BCB722}" type="presParOf" srcId="{C3C2B38C-1DB5-494C-B84F-B02C865A0C8F}" destId="{43FABE62-6517-4004-A26D-534DB7CDEC64}" srcOrd="1" destOrd="0" presId="urn:microsoft.com/office/officeart/2018/2/layout/IconVerticalSolidList"/>
    <dgm:cxn modelId="{EADFD251-FB4C-431A-935E-781795C4C925}" type="presParOf" srcId="{C3C2B38C-1DB5-494C-B84F-B02C865A0C8F}" destId="{1CE8E267-B6D9-4B21-BA3B-04C873AB4949}" srcOrd="2" destOrd="0" presId="urn:microsoft.com/office/officeart/2018/2/layout/IconVerticalSolidList"/>
    <dgm:cxn modelId="{C5699B04-B04A-4F2C-9AAE-81CD20C460AA}" type="presParOf" srcId="{C3C2B38C-1DB5-494C-B84F-B02C865A0C8F}" destId="{3FEDC09F-7F37-4D56-A0E9-3D1224EC2D3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A4A82D1-62C2-4677-B71A-AADE3C807E63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206E46D-6C95-4FA5-B865-A27174C65588}">
      <dgm:prSet/>
      <dgm:spPr/>
      <dgm:t>
        <a:bodyPr/>
        <a:lstStyle/>
        <a:p>
          <a:r>
            <a:rPr lang="en-US"/>
            <a:t>Ekologija</a:t>
          </a:r>
        </a:p>
      </dgm:t>
    </dgm:pt>
    <dgm:pt modelId="{2A3F9D1A-C1C7-459B-B69F-28423002E4BB}" type="parTrans" cxnId="{82F52EC6-200C-4115-86B8-37E01B0969BA}">
      <dgm:prSet/>
      <dgm:spPr/>
      <dgm:t>
        <a:bodyPr/>
        <a:lstStyle/>
        <a:p>
          <a:endParaRPr lang="en-US"/>
        </a:p>
      </dgm:t>
    </dgm:pt>
    <dgm:pt modelId="{2C79B50B-6E60-4F2E-89F3-045599160F86}" type="sibTrans" cxnId="{82F52EC6-200C-4115-86B8-37E01B0969BA}">
      <dgm:prSet/>
      <dgm:spPr/>
      <dgm:t>
        <a:bodyPr/>
        <a:lstStyle/>
        <a:p>
          <a:endParaRPr lang="en-US"/>
        </a:p>
      </dgm:t>
    </dgm:pt>
    <dgm:pt modelId="{ED180329-12E3-434C-8ACB-5EE0E7BC2AC1}">
      <dgm:prSet/>
      <dgm:spPr/>
      <dgm:t>
        <a:bodyPr/>
        <a:lstStyle/>
        <a:p>
          <a:r>
            <a:rPr lang="en-US"/>
            <a:t>Stjecanje digitalnih znanja i vještina</a:t>
          </a:r>
        </a:p>
      </dgm:t>
    </dgm:pt>
    <dgm:pt modelId="{B98C33F3-8633-420A-91EE-41C50042BF69}" type="parTrans" cxnId="{0649BB30-43E9-4B54-A5DC-F9E5A903756C}">
      <dgm:prSet/>
      <dgm:spPr/>
      <dgm:t>
        <a:bodyPr/>
        <a:lstStyle/>
        <a:p>
          <a:endParaRPr lang="en-US"/>
        </a:p>
      </dgm:t>
    </dgm:pt>
    <dgm:pt modelId="{2C7C3DEB-0018-4BC7-ADE1-988E4E060D17}" type="sibTrans" cxnId="{0649BB30-43E9-4B54-A5DC-F9E5A903756C}">
      <dgm:prSet/>
      <dgm:spPr/>
      <dgm:t>
        <a:bodyPr/>
        <a:lstStyle/>
        <a:p>
          <a:endParaRPr lang="en-US"/>
        </a:p>
      </dgm:t>
    </dgm:pt>
    <dgm:pt modelId="{F511177F-663F-4E79-A078-85A21BF5545B}">
      <dgm:prSet/>
      <dgm:spPr/>
      <dgm:t>
        <a:bodyPr/>
        <a:lstStyle/>
        <a:p>
          <a:r>
            <a:rPr lang="en-US"/>
            <a:t>Vještine 21.st.</a:t>
          </a:r>
        </a:p>
      </dgm:t>
    </dgm:pt>
    <dgm:pt modelId="{5ED1DE05-178C-45DC-A769-FBD4ABDB5D33}" type="parTrans" cxnId="{EB0F3716-AD98-4165-A9C6-94AD6CE1D68F}">
      <dgm:prSet/>
      <dgm:spPr/>
      <dgm:t>
        <a:bodyPr/>
        <a:lstStyle/>
        <a:p>
          <a:endParaRPr lang="en-US"/>
        </a:p>
      </dgm:t>
    </dgm:pt>
    <dgm:pt modelId="{CB5BC4D0-B38D-4586-A93A-157E44AFF0FF}" type="sibTrans" cxnId="{EB0F3716-AD98-4165-A9C6-94AD6CE1D68F}">
      <dgm:prSet/>
      <dgm:spPr/>
      <dgm:t>
        <a:bodyPr/>
        <a:lstStyle/>
        <a:p>
          <a:endParaRPr lang="en-US"/>
        </a:p>
      </dgm:t>
    </dgm:pt>
    <dgm:pt modelId="{9B7BEF42-F2FA-4A48-96DD-6AA7E58B5665}">
      <dgm:prSet/>
      <dgm:spPr/>
      <dgm:t>
        <a:bodyPr/>
        <a:lstStyle/>
        <a:p>
          <a:r>
            <a:rPr lang="en-US"/>
            <a:t>Lokalna kulturna i povijesna baština</a:t>
          </a:r>
        </a:p>
      </dgm:t>
    </dgm:pt>
    <dgm:pt modelId="{4748977B-F4D2-49C6-8766-CA0AF32505C5}" type="parTrans" cxnId="{2ADC185A-C944-49BA-A067-EC93D1F47CC0}">
      <dgm:prSet/>
      <dgm:spPr/>
      <dgm:t>
        <a:bodyPr/>
        <a:lstStyle/>
        <a:p>
          <a:endParaRPr lang="en-US"/>
        </a:p>
      </dgm:t>
    </dgm:pt>
    <dgm:pt modelId="{3ED28F12-755D-4A52-85BB-6D83444CA167}" type="sibTrans" cxnId="{2ADC185A-C944-49BA-A067-EC93D1F47CC0}">
      <dgm:prSet/>
      <dgm:spPr/>
      <dgm:t>
        <a:bodyPr/>
        <a:lstStyle/>
        <a:p>
          <a:endParaRPr lang="en-US"/>
        </a:p>
      </dgm:t>
    </dgm:pt>
    <dgm:pt modelId="{947A3F80-F4B5-4D4F-AFEF-04BD19B910FE}">
      <dgm:prSet/>
      <dgm:spPr/>
      <dgm:t>
        <a:bodyPr/>
        <a:lstStyle/>
        <a:p>
          <a:r>
            <a:rPr lang="en-US"/>
            <a:t>Projekti koji promiču toleranciju</a:t>
          </a:r>
        </a:p>
      </dgm:t>
    </dgm:pt>
    <dgm:pt modelId="{6CC24975-F517-4433-B696-40B7130EBEA1}" type="parTrans" cxnId="{3AAB4955-114F-4A8E-8D0D-EEFDF64E87AC}">
      <dgm:prSet/>
      <dgm:spPr/>
      <dgm:t>
        <a:bodyPr/>
        <a:lstStyle/>
        <a:p>
          <a:endParaRPr lang="en-US"/>
        </a:p>
      </dgm:t>
    </dgm:pt>
    <dgm:pt modelId="{CAEC25EE-D0B9-41AB-95A1-9D09DDFF5867}" type="sibTrans" cxnId="{3AAB4955-114F-4A8E-8D0D-EEFDF64E87AC}">
      <dgm:prSet/>
      <dgm:spPr/>
      <dgm:t>
        <a:bodyPr/>
        <a:lstStyle/>
        <a:p>
          <a:endParaRPr lang="en-US"/>
        </a:p>
      </dgm:t>
    </dgm:pt>
    <dgm:pt modelId="{0536EC49-F3A3-4F1B-B0CA-04D9C1FD5C46}">
      <dgm:prSet/>
      <dgm:spPr/>
      <dgm:t>
        <a:bodyPr/>
        <a:lstStyle/>
        <a:p>
          <a:r>
            <a:rPr lang="en-US"/>
            <a:t>Obilježavanje važnih datuma ( 27.1. , 24.2. , 22.4., …)</a:t>
          </a:r>
        </a:p>
      </dgm:t>
    </dgm:pt>
    <dgm:pt modelId="{CD27077B-0343-4F1A-AF8C-9309BC6AB94B}" type="parTrans" cxnId="{505F24E4-18B2-4D67-B67C-11B2D15B9073}">
      <dgm:prSet/>
      <dgm:spPr/>
      <dgm:t>
        <a:bodyPr/>
        <a:lstStyle/>
        <a:p>
          <a:endParaRPr lang="en-US"/>
        </a:p>
      </dgm:t>
    </dgm:pt>
    <dgm:pt modelId="{3E2C8CF7-BFCE-4CA2-8AA0-C8A09A90A99D}" type="sibTrans" cxnId="{505F24E4-18B2-4D67-B67C-11B2D15B9073}">
      <dgm:prSet/>
      <dgm:spPr/>
      <dgm:t>
        <a:bodyPr/>
        <a:lstStyle/>
        <a:p>
          <a:endParaRPr lang="en-US"/>
        </a:p>
      </dgm:t>
    </dgm:pt>
    <dgm:pt modelId="{498FFB82-845B-484E-B24D-0D6CCE7F45B3}" type="pres">
      <dgm:prSet presAssocID="{6A4A82D1-62C2-4677-B71A-AADE3C807E63}" presName="linear" presStyleCnt="0">
        <dgm:presLayoutVars>
          <dgm:animLvl val="lvl"/>
          <dgm:resizeHandles val="exact"/>
        </dgm:presLayoutVars>
      </dgm:prSet>
      <dgm:spPr/>
    </dgm:pt>
    <dgm:pt modelId="{CAF6920C-0657-4EE5-803A-87E6D41866DD}" type="pres">
      <dgm:prSet presAssocID="{F206E46D-6C95-4FA5-B865-A27174C65588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E8ED2E0E-A508-4054-912F-456AB8E198CC}" type="pres">
      <dgm:prSet presAssocID="{2C79B50B-6E60-4F2E-89F3-045599160F86}" presName="spacer" presStyleCnt="0"/>
      <dgm:spPr/>
    </dgm:pt>
    <dgm:pt modelId="{283261E1-2E6E-4F2D-AA5F-6AC58305C5AC}" type="pres">
      <dgm:prSet presAssocID="{ED180329-12E3-434C-8ACB-5EE0E7BC2AC1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6D17FDF2-0A52-4BA5-8588-7856C2147362}" type="pres">
      <dgm:prSet presAssocID="{2C7C3DEB-0018-4BC7-ADE1-988E4E060D17}" presName="spacer" presStyleCnt="0"/>
      <dgm:spPr/>
    </dgm:pt>
    <dgm:pt modelId="{17B5CF50-DC66-40E9-88C1-5F61B0B47AF3}" type="pres">
      <dgm:prSet presAssocID="{F511177F-663F-4E79-A078-85A21BF5545B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1BFD59F3-605D-4523-874D-D967BE74C40C}" type="pres">
      <dgm:prSet presAssocID="{CB5BC4D0-B38D-4586-A93A-157E44AFF0FF}" presName="spacer" presStyleCnt="0"/>
      <dgm:spPr/>
    </dgm:pt>
    <dgm:pt modelId="{5D43687F-23ED-47EF-9DBB-76923E5B3393}" type="pres">
      <dgm:prSet presAssocID="{9B7BEF42-F2FA-4A48-96DD-6AA7E58B5665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924FD7AB-6431-454F-A012-E3EB219A4EC8}" type="pres">
      <dgm:prSet presAssocID="{3ED28F12-755D-4A52-85BB-6D83444CA167}" presName="spacer" presStyleCnt="0"/>
      <dgm:spPr/>
    </dgm:pt>
    <dgm:pt modelId="{C3165435-146A-4D4A-BD71-6D6B704C9D7D}" type="pres">
      <dgm:prSet presAssocID="{947A3F80-F4B5-4D4F-AFEF-04BD19B910FE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4A7BCBDD-6382-428C-8132-849ADFF7EBC9}" type="pres">
      <dgm:prSet presAssocID="{CAEC25EE-D0B9-41AB-95A1-9D09DDFF5867}" presName="spacer" presStyleCnt="0"/>
      <dgm:spPr/>
    </dgm:pt>
    <dgm:pt modelId="{F569EAAE-9824-4BF2-B06B-C3FAB8E6AACE}" type="pres">
      <dgm:prSet presAssocID="{0536EC49-F3A3-4F1B-B0CA-04D9C1FD5C46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7736C50B-C24C-4DBB-A6FC-E8551DE5F100}" type="presOf" srcId="{6A4A82D1-62C2-4677-B71A-AADE3C807E63}" destId="{498FFB82-845B-484E-B24D-0D6CCE7F45B3}" srcOrd="0" destOrd="0" presId="urn:microsoft.com/office/officeart/2005/8/layout/vList2"/>
    <dgm:cxn modelId="{EB0F3716-AD98-4165-A9C6-94AD6CE1D68F}" srcId="{6A4A82D1-62C2-4677-B71A-AADE3C807E63}" destId="{F511177F-663F-4E79-A078-85A21BF5545B}" srcOrd="2" destOrd="0" parTransId="{5ED1DE05-178C-45DC-A769-FBD4ABDB5D33}" sibTransId="{CB5BC4D0-B38D-4586-A93A-157E44AFF0FF}"/>
    <dgm:cxn modelId="{0649BB30-43E9-4B54-A5DC-F9E5A903756C}" srcId="{6A4A82D1-62C2-4677-B71A-AADE3C807E63}" destId="{ED180329-12E3-434C-8ACB-5EE0E7BC2AC1}" srcOrd="1" destOrd="0" parTransId="{B98C33F3-8633-420A-91EE-41C50042BF69}" sibTransId="{2C7C3DEB-0018-4BC7-ADE1-988E4E060D17}"/>
    <dgm:cxn modelId="{601CC162-1705-4B99-9E06-DC6E889913EC}" type="presOf" srcId="{9B7BEF42-F2FA-4A48-96DD-6AA7E58B5665}" destId="{5D43687F-23ED-47EF-9DBB-76923E5B3393}" srcOrd="0" destOrd="0" presId="urn:microsoft.com/office/officeart/2005/8/layout/vList2"/>
    <dgm:cxn modelId="{3F5D886D-648B-40F7-AC06-1F176C7B1E2A}" type="presOf" srcId="{F511177F-663F-4E79-A078-85A21BF5545B}" destId="{17B5CF50-DC66-40E9-88C1-5F61B0B47AF3}" srcOrd="0" destOrd="0" presId="urn:microsoft.com/office/officeart/2005/8/layout/vList2"/>
    <dgm:cxn modelId="{9DBFCC74-CCE2-49D2-AF9E-F935C303AF79}" type="presOf" srcId="{0536EC49-F3A3-4F1B-B0CA-04D9C1FD5C46}" destId="{F569EAAE-9824-4BF2-B06B-C3FAB8E6AACE}" srcOrd="0" destOrd="0" presId="urn:microsoft.com/office/officeart/2005/8/layout/vList2"/>
    <dgm:cxn modelId="{3AAB4955-114F-4A8E-8D0D-EEFDF64E87AC}" srcId="{6A4A82D1-62C2-4677-B71A-AADE3C807E63}" destId="{947A3F80-F4B5-4D4F-AFEF-04BD19B910FE}" srcOrd="4" destOrd="0" parTransId="{6CC24975-F517-4433-B696-40B7130EBEA1}" sibTransId="{CAEC25EE-D0B9-41AB-95A1-9D09DDFF5867}"/>
    <dgm:cxn modelId="{2ADC185A-C944-49BA-A067-EC93D1F47CC0}" srcId="{6A4A82D1-62C2-4677-B71A-AADE3C807E63}" destId="{9B7BEF42-F2FA-4A48-96DD-6AA7E58B5665}" srcOrd="3" destOrd="0" parTransId="{4748977B-F4D2-49C6-8766-CA0AF32505C5}" sibTransId="{3ED28F12-755D-4A52-85BB-6D83444CA167}"/>
    <dgm:cxn modelId="{3793C080-A1EE-4B5A-8FBE-AD7BC95FB456}" type="presOf" srcId="{947A3F80-F4B5-4D4F-AFEF-04BD19B910FE}" destId="{C3165435-146A-4D4A-BD71-6D6B704C9D7D}" srcOrd="0" destOrd="0" presId="urn:microsoft.com/office/officeart/2005/8/layout/vList2"/>
    <dgm:cxn modelId="{82F52EC6-200C-4115-86B8-37E01B0969BA}" srcId="{6A4A82D1-62C2-4677-B71A-AADE3C807E63}" destId="{F206E46D-6C95-4FA5-B865-A27174C65588}" srcOrd="0" destOrd="0" parTransId="{2A3F9D1A-C1C7-459B-B69F-28423002E4BB}" sibTransId="{2C79B50B-6E60-4F2E-89F3-045599160F86}"/>
    <dgm:cxn modelId="{8FA6A9DB-E3A3-4EB4-A6CC-318A598DDA9F}" type="presOf" srcId="{ED180329-12E3-434C-8ACB-5EE0E7BC2AC1}" destId="{283261E1-2E6E-4F2D-AA5F-6AC58305C5AC}" srcOrd="0" destOrd="0" presId="urn:microsoft.com/office/officeart/2005/8/layout/vList2"/>
    <dgm:cxn modelId="{A886FDE1-FBBE-4C3D-8533-B9933EE20E42}" type="presOf" srcId="{F206E46D-6C95-4FA5-B865-A27174C65588}" destId="{CAF6920C-0657-4EE5-803A-87E6D41866DD}" srcOrd="0" destOrd="0" presId="urn:microsoft.com/office/officeart/2005/8/layout/vList2"/>
    <dgm:cxn modelId="{505F24E4-18B2-4D67-B67C-11B2D15B9073}" srcId="{6A4A82D1-62C2-4677-B71A-AADE3C807E63}" destId="{0536EC49-F3A3-4F1B-B0CA-04D9C1FD5C46}" srcOrd="5" destOrd="0" parTransId="{CD27077B-0343-4F1A-AF8C-9309BC6AB94B}" sibTransId="{3E2C8CF7-BFCE-4CA2-8AA0-C8A09A90A99D}"/>
    <dgm:cxn modelId="{36964488-7A7E-4753-BB56-71DB70137AA8}" type="presParOf" srcId="{498FFB82-845B-484E-B24D-0D6CCE7F45B3}" destId="{CAF6920C-0657-4EE5-803A-87E6D41866DD}" srcOrd="0" destOrd="0" presId="urn:microsoft.com/office/officeart/2005/8/layout/vList2"/>
    <dgm:cxn modelId="{B2232CD8-0CAA-4F72-9A55-2F6C9991E0AF}" type="presParOf" srcId="{498FFB82-845B-484E-B24D-0D6CCE7F45B3}" destId="{E8ED2E0E-A508-4054-912F-456AB8E198CC}" srcOrd="1" destOrd="0" presId="urn:microsoft.com/office/officeart/2005/8/layout/vList2"/>
    <dgm:cxn modelId="{BE75C6C9-08EF-4FA6-AEEE-35C9142C5D0D}" type="presParOf" srcId="{498FFB82-845B-484E-B24D-0D6CCE7F45B3}" destId="{283261E1-2E6E-4F2D-AA5F-6AC58305C5AC}" srcOrd="2" destOrd="0" presId="urn:microsoft.com/office/officeart/2005/8/layout/vList2"/>
    <dgm:cxn modelId="{38C98D51-8784-4CE4-B42F-7C42A1DF959C}" type="presParOf" srcId="{498FFB82-845B-484E-B24D-0D6CCE7F45B3}" destId="{6D17FDF2-0A52-4BA5-8588-7856C2147362}" srcOrd="3" destOrd="0" presId="urn:microsoft.com/office/officeart/2005/8/layout/vList2"/>
    <dgm:cxn modelId="{0878DD65-C429-4A0E-A491-E2E2625DC292}" type="presParOf" srcId="{498FFB82-845B-484E-B24D-0D6CCE7F45B3}" destId="{17B5CF50-DC66-40E9-88C1-5F61B0B47AF3}" srcOrd="4" destOrd="0" presId="urn:microsoft.com/office/officeart/2005/8/layout/vList2"/>
    <dgm:cxn modelId="{D2DF5C84-98EA-4395-9AD9-A4602E88C6C1}" type="presParOf" srcId="{498FFB82-845B-484E-B24D-0D6CCE7F45B3}" destId="{1BFD59F3-605D-4523-874D-D967BE74C40C}" srcOrd="5" destOrd="0" presId="urn:microsoft.com/office/officeart/2005/8/layout/vList2"/>
    <dgm:cxn modelId="{E81E3099-FA5B-4A16-92FB-AAA84CD0A99E}" type="presParOf" srcId="{498FFB82-845B-484E-B24D-0D6CCE7F45B3}" destId="{5D43687F-23ED-47EF-9DBB-76923E5B3393}" srcOrd="6" destOrd="0" presId="urn:microsoft.com/office/officeart/2005/8/layout/vList2"/>
    <dgm:cxn modelId="{B31D75B7-8004-4D2D-B0A7-3073E4C42DC3}" type="presParOf" srcId="{498FFB82-845B-484E-B24D-0D6CCE7F45B3}" destId="{924FD7AB-6431-454F-A012-E3EB219A4EC8}" srcOrd="7" destOrd="0" presId="urn:microsoft.com/office/officeart/2005/8/layout/vList2"/>
    <dgm:cxn modelId="{5950F8C1-D709-47BC-9417-2F8CA0753634}" type="presParOf" srcId="{498FFB82-845B-484E-B24D-0D6CCE7F45B3}" destId="{C3165435-146A-4D4A-BD71-6D6B704C9D7D}" srcOrd="8" destOrd="0" presId="urn:microsoft.com/office/officeart/2005/8/layout/vList2"/>
    <dgm:cxn modelId="{D6562241-82AE-4613-B731-3E7B6FE963A9}" type="presParOf" srcId="{498FFB82-845B-484E-B24D-0D6CCE7F45B3}" destId="{4A7BCBDD-6382-428C-8132-849ADFF7EBC9}" srcOrd="9" destOrd="0" presId="urn:microsoft.com/office/officeart/2005/8/layout/vList2"/>
    <dgm:cxn modelId="{B3C67FCF-8DBC-4560-9B11-21AE359E2E14}" type="presParOf" srcId="{498FFB82-845B-484E-B24D-0D6CCE7F45B3}" destId="{F569EAAE-9824-4BF2-B06B-C3FAB8E6AACE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643CCA8-AE7F-462E-B4C2-1E6ED9FACD62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EE1EE2D-D664-4B00-B7A2-E14C3007F9A1}">
      <dgm:prSet/>
      <dgm:spPr/>
      <dgm:t>
        <a:bodyPr/>
        <a:lstStyle/>
        <a:p>
          <a:r>
            <a:rPr lang="hr-HR" dirty="0"/>
            <a:t>samostalnost učenika </a:t>
          </a:r>
          <a:endParaRPr lang="en-US" dirty="0"/>
        </a:p>
      </dgm:t>
    </dgm:pt>
    <dgm:pt modelId="{58A3B19F-DEB0-4B0C-9797-C3FBBEA65736}" type="parTrans" cxnId="{C41470A9-55EC-4E9C-B594-81E51F88E17F}">
      <dgm:prSet/>
      <dgm:spPr/>
      <dgm:t>
        <a:bodyPr/>
        <a:lstStyle/>
        <a:p>
          <a:endParaRPr lang="en-US"/>
        </a:p>
      </dgm:t>
    </dgm:pt>
    <dgm:pt modelId="{30F65072-2978-4471-BEBF-9163B7E19EBE}" type="sibTrans" cxnId="{C41470A9-55EC-4E9C-B594-81E51F88E17F}">
      <dgm:prSet/>
      <dgm:spPr/>
      <dgm:t>
        <a:bodyPr/>
        <a:lstStyle/>
        <a:p>
          <a:endParaRPr lang="en-US"/>
        </a:p>
      </dgm:t>
    </dgm:pt>
    <dgm:pt modelId="{388F4098-456F-4138-A521-7689E7581ADC}">
      <dgm:prSet/>
      <dgm:spPr/>
      <dgm:t>
        <a:bodyPr/>
        <a:lstStyle/>
        <a:p>
          <a:r>
            <a:rPr lang="hr-HR" dirty="0"/>
            <a:t>Socijalne vještine učenika</a:t>
          </a:r>
          <a:endParaRPr lang="en-US" dirty="0"/>
        </a:p>
      </dgm:t>
    </dgm:pt>
    <dgm:pt modelId="{14220058-C7F4-4034-80FD-19BC47C0E00E}" type="parTrans" cxnId="{9F0FD578-D19F-49A9-9D63-B3A0C6287821}">
      <dgm:prSet/>
      <dgm:spPr/>
      <dgm:t>
        <a:bodyPr/>
        <a:lstStyle/>
        <a:p>
          <a:endParaRPr lang="en-US"/>
        </a:p>
      </dgm:t>
    </dgm:pt>
    <dgm:pt modelId="{998BA87C-8432-42FF-A9BF-9E96D7E32A6C}" type="sibTrans" cxnId="{9F0FD578-D19F-49A9-9D63-B3A0C6287821}">
      <dgm:prSet/>
      <dgm:spPr/>
      <dgm:t>
        <a:bodyPr/>
        <a:lstStyle/>
        <a:p>
          <a:endParaRPr lang="en-US"/>
        </a:p>
      </dgm:t>
    </dgm:pt>
    <dgm:pt modelId="{8201F2AD-B804-4C27-A44D-354369679650}">
      <dgm:prSet/>
      <dgm:spPr/>
      <dgm:t>
        <a:bodyPr/>
        <a:lstStyle/>
        <a:p>
          <a:r>
            <a:rPr lang="hr-HR" dirty="0"/>
            <a:t>Jezične i digitalne vještine učenika</a:t>
          </a:r>
          <a:endParaRPr lang="en-US" dirty="0"/>
        </a:p>
      </dgm:t>
    </dgm:pt>
    <dgm:pt modelId="{4199822F-4A5B-4B13-889F-5A85F389B34F}" type="parTrans" cxnId="{5A9E5FCF-C192-4A88-B9CE-A9167387C14A}">
      <dgm:prSet/>
      <dgm:spPr/>
      <dgm:t>
        <a:bodyPr/>
        <a:lstStyle/>
        <a:p>
          <a:endParaRPr lang="en-US"/>
        </a:p>
      </dgm:t>
    </dgm:pt>
    <dgm:pt modelId="{04771B64-244F-4F2E-AA08-12DEEB7C178A}" type="sibTrans" cxnId="{5A9E5FCF-C192-4A88-B9CE-A9167387C14A}">
      <dgm:prSet/>
      <dgm:spPr/>
      <dgm:t>
        <a:bodyPr/>
        <a:lstStyle/>
        <a:p>
          <a:endParaRPr lang="en-US"/>
        </a:p>
      </dgm:t>
    </dgm:pt>
    <dgm:pt modelId="{77341EF2-B1E4-4FFF-9D7A-A65F73316708}">
      <dgm:prSet/>
      <dgm:spPr/>
      <dgm:t>
        <a:bodyPr/>
        <a:lstStyle/>
        <a:p>
          <a:r>
            <a:rPr lang="hr-HR" dirty="0"/>
            <a:t>Poštivanje zadanih rokova</a:t>
          </a:r>
          <a:endParaRPr lang="en-US" dirty="0"/>
        </a:p>
      </dgm:t>
    </dgm:pt>
    <dgm:pt modelId="{1388B685-7070-4593-855E-F0AE913F7E33}" type="parTrans" cxnId="{C0E6077C-48D0-475C-AE0F-33D3A940972A}">
      <dgm:prSet/>
      <dgm:spPr/>
      <dgm:t>
        <a:bodyPr/>
        <a:lstStyle/>
        <a:p>
          <a:endParaRPr lang="en-US"/>
        </a:p>
      </dgm:t>
    </dgm:pt>
    <dgm:pt modelId="{7523303B-9003-412E-BFB5-0D112BFBB646}" type="sibTrans" cxnId="{C0E6077C-48D0-475C-AE0F-33D3A940972A}">
      <dgm:prSet/>
      <dgm:spPr/>
      <dgm:t>
        <a:bodyPr/>
        <a:lstStyle/>
        <a:p>
          <a:endParaRPr lang="en-US"/>
        </a:p>
      </dgm:t>
    </dgm:pt>
    <dgm:pt modelId="{67D66F3E-4918-477C-A8F1-3622EB4CEA9D}">
      <dgm:prSet/>
      <dgm:spPr/>
      <dgm:t>
        <a:bodyPr/>
        <a:lstStyle/>
        <a:p>
          <a:r>
            <a:rPr lang="hr-HR" dirty="0"/>
            <a:t>Diseminacija (širenje projektnih rezultata)</a:t>
          </a:r>
          <a:endParaRPr lang="en-US" dirty="0"/>
        </a:p>
      </dgm:t>
    </dgm:pt>
    <dgm:pt modelId="{9C9DE688-E652-4796-A8EB-B2962076AD9A}" type="parTrans" cxnId="{29DDFBC1-F264-473B-BD21-ECF333CCD949}">
      <dgm:prSet/>
      <dgm:spPr/>
      <dgm:t>
        <a:bodyPr/>
        <a:lstStyle/>
        <a:p>
          <a:endParaRPr lang="en-US"/>
        </a:p>
      </dgm:t>
    </dgm:pt>
    <dgm:pt modelId="{9111D814-EC57-4F23-BD21-CC1A19AC39A5}" type="sibTrans" cxnId="{29DDFBC1-F264-473B-BD21-ECF333CCD949}">
      <dgm:prSet/>
      <dgm:spPr/>
      <dgm:t>
        <a:bodyPr/>
        <a:lstStyle/>
        <a:p>
          <a:endParaRPr lang="en-US"/>
        </a:p>
      </dgm:t>
    </dgm:pt>
    <dgm:pt modelId="{8C519D60-96B3-42AF-BF0F-36BE5045E181}" type="pres">
      <dgm:prSet presAssocID="{F643CCA8-AE7F-462E-B4C2-1E6ED9FACD62}" presName="diagram" presStyleCnt="0">
        <dgm:presLayoutVars>
          <dgm:dir/>
          <dgm:resizeHandles val="exact"/>
        </dgm:presLayoutVars>
      </dgm:prSet>
      <dgm:spPr/>
    </dgm:pt>
    <dgm:pt modelId="{6588F849-68B5-4489-8A60-6EC559AC4471}" type="pres">
      <dgm:prSet presAssocID="{BEE1EE2D-D664-4B00-B7A2-E14C3007F9A1}" presName="node" presStyleLbl="node1" presStyleIdx="0" presStyleCnt="5">
        <dgm:presLayoutVars>
          <dgm:bulletEnabled val="1"/>
        </dgm:presLayoutVars>
      </dgm:prSet>
      <dgm:spPr/>
    </dgm:pt>
    <dgm:pt modelId="{99EC88C1-C8A7-4293-95A2-B6193B054ECC}" type="pres">
      <dgm:prSet presAssocID="{30F65072-2978-4471-BEBF-9163B7E19EBE}" presName="sibTrans" presStyleCnt="0"/>
      <dgm:spPr/>
    </dgm:pt>
    <dgm:pt modelId="{AA0C4C19-8CD2-46E6-B31D-94971A3587F7}" type="pres">
      <dgm:prSet presAssocID="{388F4098-456F-4138-A521-7689E7581ADC}" presName="node" presStyleLbl="node1" presStyleIdx="1" presStyleCnt="5">
        <dgm:presLayoutVars>
          <dgm:bulletEnabled val="1"/>
        </dgm:presLayoutVars>
      </dgm:prSet>
      <dgm:spPr/>
    </dgm:pt>
    <dgm:pt modelId="{97E09709-F70D-472D-8C6E-A068F3F320A2}" type="pres">
      <dgm:prSet presAssocID="{998BA87C-8432-42FF-A9BF-9E96D7E32A6C}" presName="sibTrans" presStyleCnt="0"/>
      <dgm:spPr/>
    </dgm:pt>
    <dgm:pt modelId="{D031F5DF-21EF-4E26-B8A6-5F01887A4E65}" type="pres">
      <dgm:prSet presAssocID="{8201F2AD-B804-4C27-A44D-354369679650}" presName="node" presStyleLbl="node1" presStyleIdx="2" presStyleCnt="5">
        <dgm:presLayoutVars>
          <dgm:bulletEnabled val="1"/>
        </dgm:presLayoutVars>
      </dgm:prSet>
      <dgm:spPr/>
    </dgm:pt>
    <dgm:pt modelId="{44C62EBA-7908-4345-8E73-6F28372DA671}" type="pres">
      <dgm:prSet presAssocID="{04771B64-244F-4F2E-AA08-12DEEB7C178A}" presName="sibTrans" presStyleCnt="0"/>
      <dgm:spPr/>
    </dgm:pt>
    <dgm:pt modelId="{4B7D3E25-E82F-409C-81D7-58241E9042F9}" type="pres">
      <dgm:prSet presAssocID="{77341EF2-B1E4-4FFF-9D7A-A65F73316708}" presName="node" presStyleLbl="node1" presStyleIdx="3" presStyleCnt="5">
        <dgm:presLayoutVars>
          <dgm:bulletEnabled val="1"/>
        </dgm:presLayoutVars>
      </dgm:prSet>
      <dgm:spPr/>
    </dgm:pt>
    <dgm:pt modelId="{0A0A3892-9179-48D8-A09E-252F9B454BBA}" type="pres">
      <dgm:prSet presAssocID="{7523303B-9003-412E-BFB5-0D112BFBB646}" presName="sibTrans" presStyleCnt="0"/>
      <dgm:spPr/>
    </dgm:pt>
    <dgm:pt modelId="{86554A44-57DF-469D-BCEF-359B76E36470}" type="pres">
      <dgm:prSet presAssocID="{67D66F3E-4918-477C-A8F1-3622EB4CEA9D}" presName="node" presStyleLbl="node1" presStyleIdx="4" presStyleCnt="5">
        <dgm:presLayoutVars>
          <dgm:bulletEnabled val="1"/>
        </dgm:presLayoutVars>
      </dgm:prSet>
      <dgm:spPr/>
    </dgm:pt>
  </dgm:ptLst>
  <dgm:cxnLst>
    <dgm:cxn modelId="{B3525805-1687-4F42-B9DA-B94AD094E492}" type="presOf" srcId="{8201F2AD-B804-4C27-A44D-354369679650}" destId="{D031F5DF-21EF-4E26-B8A6-5F01887A4E65}" srcOrd="0" destOrd="0" presId="urn:microsoft.com/office/officeart/2005/8/layout/default"/>
    <dgm:cxn modelId="{296A6017-6867-4BBC-83EB-31B2923FD457}" type="presOf" srcId="{BEE1EE2D-D664-4B00-B7A2-E14C3007F9A1}" destId="{6588F849-68B5-4489-8A60-6EC559AC4471}" srcOrd="0" destOrd="0" presId="urn:microsoft.com/office/officeart/2005/8/layout/default"/>
    <dgm:cxn modelId="{BEE77C35-E443-476F-92F6-F1A4429C2421}" type="presOf" srcId="{67D66F3E-4918-477C-A8F1-3622EB4CEA9D}" destId="{86554A44-57DF-469D-BCEF-359B76E36470}" srcOrd="0" destOrd="0" presId="urn:microsoft.com/office/officeart/2005/8/layout/default"/>
    <dgm:cxn modelId="{9F0FD578-D19F-49A9-9D63-B3A0C6287821}" srcId="{F643CCA8-AE7F-462E-B4C2-1E6ED9FACD62}" destId="{388F4098-456F-4138-A521-7689E7581ADC}" srcOrd="1" destOrd="0" parTransId="{14220058-C7F4-4034-80FD-19BC47C0E00E}" sibTransId="{998BA87C-8432-42FF-A9BF-9E96D7E32A6C}"/>
    <dgm:cxn modelId="{C0E6077C-48D0-475C-AE0F-33D3A940972A}" srcId="{F643CCA8-AE7F-462E-B4C2-1E6ED9FACD62}" destId="{77341EF2-B1E4-4FFF-9D7A-A65F73316708}" srcOrd="3" destOrd="0" parTransId="{1388B685-7070-4593-855E-F0AE913F7E33}" sibTransId="{7523303B-9003-412E-BFB5-0D112BFBB646}"/>
    <dgm:cxn modelId="{C41470A9-55EC-4E9C-B594-81E51F88E17F}" srcId="{F643CCA8-AE7F-462E-B4C2-1E6ED9FACD62}" destId="{BEE1EE2D-D664-4B00-B7A2-E14C3007F9A1}" srcOrd="0" destOrd="0" parTransId="{58A3B19F-DEB0-4B0C-9797-C3FBBEA65736}" sibTransId="{30F65072-2978-4471-BEBF-9163B7E19EBE}"/>
    <dgm:cxn modelId="{E9CF78C0-DE7F-40A8-96CE-53050903F42E}" type="presOf" srcId="{F643CCA8-AE7F-462E-B4C2-1E6ED9FACD62}" destId="{8C519D60-96B3-42AF-BF0F-36BE5045E181}" srcOrd="0" destOrd="0" presId="urn:microsoft.com/office/officeart/2005/8/layout/default"/>
    <dgm:cxn modelId="{29DDFBC1-F264-473B-BD21-ECF333CCD949}" srcId="{F643CCA8-AE7F-462E-B4C2-1E6ED9FACD62}" destId="{67D66F3E-4918-477C-A8F1-3622EB4CEA9D}" srcOrd="4" destOrd="0" parTransId="{9C9DE688-E652-4796-A8EB-B2962076AD9A}" sibTransId="{9111D814-EC57-4F23-BD21-CC1A19AC39A5}"/>
    <dgm:cxn modelId="{5A9E5FCF-C192-4A88-B9CE-A9167387C14A}" srcId="{F643CCA8-AE7F-462E-B4C2-1E6ED9FACD62}" destId="{8201F2AD-B804-4C27-A44D-354369679650}" srcOrd="2" destOrd="0" parTransId="{4199822F-4A5B-4B13-889F-5A85F389B34F}" sibTransId="{04771B64-244F-4F2E-AA08-12DEEB7C178A}"/>
    <dgm:cxn modelId="{959F83D3-8912-424E-BAB9-A24B9FD2C62F}" type="presOf" srcId="{388F4098-456F-4138-A521-7689E7581ADC}" destId="{AA0C4C19-8CD2-46E6-B31D-94971A3587F7}" srcOrd="0" destOrd="0" presId="urn:microsoft.com/office/officeart/2005/8/layout/default"/>
    <dgm:cxn modelId="{6BC9ADEE-B5F6-4C44-ACB5-19D40EC90799}" type="presOf" srcId="{77341EF2-B1E4-4FFF-9D7A-A65F73316708}" destId="{4B7D3E25-E82F-409C-81D7-58241E9042F9}" srcOrd="0" destOrd="0" presId="urn:microsoft.com/office/officeart/2005/8/layout/default"/>
    <dgm:cxn modelId="{F9D7E993-6B48-4D63-A2C7-49C78AEE1994}" type="presParOf" srcId="{8C519D60-96B3-42AF-BF0F-36BE5045E181}" destId="{6588F849-68B5-4489-8A60-6EC559AC4471}" srcOrd="0" destOrd="0" presId="urn:microsoft.com/office/officeart/2005/8/layout/default"/>
    <dgm:cxn modelId="{FE6F12EB-CB3D-4E63-B224-DA9822745F70}" type="presParOf" srcId="{8C519D60-96B3-42AF-BF0F-36BE5045E181}" destId="{99EC88C1-C8A7-4293-95A2-B6193B054ECC}" srcOrd="1" destOrd="0" presId="urn:microsoft.com/office/officeart/2005/8/layout/default"/>
    <dgm:cxn modelId="{0A58C2D5-D90D-4C23-9BBC-A4AEC5FBF2B2}" type="presParOf" srcId="{8C519D60-96B3-42AF-BF0F-36BE5045E181}" destId="{AA0C4C19-8CD2-46E6-B31D-94971A3587F7}" srcOrd="2" destOrd="0" presId="urn:microsoft.com/office/officeart/2005/8/layout/default"/>
    <dgm:cxn modelId="{4D81FB9D-1916-4A8D-B251-E8647491526F}" type="presParOf" srcId="{8C519D60-96B3-42AF-BF0F-36BE5045E181}" destId="{97E09709-F70D-472D-8C6E-A068F3F320A2}" srcOrd="3" destOrd="0" presId="urn:microsoft.com/office/officeart/2005/8/layout/default"/>
    <dgm:cxn modelId="{3984A596-4B38-4F80-81D8-00130694AF0F}" type="presParOf" srcId="{8C519D60-96B3-42AF-BF0F-36BE5045E181}" destId="{D031F5DF-21EF-4E26-B8A6-5F01887A4E65}" srcOrd="4" destOrd="0" presId="urn:microsoft.com/office/officeart/2005/8/layout/default"/>
    <dgm:cxn modelId="{497D0949-12C8-4A7E-B176-AF8C98961962}" type="presParOf" srcId="{8C519D60-96B3-42AF-BF0F-36BE5045E181}" destId="{44C62EBA-7908-4345-8E73-6F28372DA671}" srcOrd="5" destOrd="0" presId="urn:microsoft.com/office/officeart/2005/8/layout/default"/>
    <dgm:cxn modelId="{0BDDEB98-3F09-4A00-90BA-AF367463DD63}" type="presParOf" srcId="{8C519D60-96B3-42AF-BF0F-36BE5045E181}" destId="{4B7D3E25-E82F-409C-81D7-58241E9042F9}" srcOrd="6" destOrd="0" presId="urn:microsoft.com/office/officeart/2005/8/layout/default"/>
    <dgm:cxn modelId="{9126477E-F804-4506-A092-D9CB56424934}" type="presParOf" srcId="{8C519D60-96B3-42AF-BF0F-36BE5045E181}" destId="{0A0A3892-9179-48D8-A09E-252F9B454BBA}" srcOrd="7" destOrd="0" presId="urn:microsoft.com/office/officeart/2005/8/layout/default"/>
    <dgm:cxn modelId="{F26295F7-FBFA-487D-8271-6948212518D0}" type="presParOf" srcId="{8C519D60-96B3-42AF-BF0F-36BE5045E181}" destId="{86554A44-57DF-469D-BCEF-359B76E3647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605011-23C2-4ADD-A111-2A94127C08E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E1948DA-D8CE-492D-BFF7-51F40A1CEC2C}">
      <dgm:prSet/>
      <dgm:spPr/>
      <dgm:t>
        <a:bodyPr/>
        <a:lstStyle/>
        <a:p>
          <a:r>
            <a:rPr lang="en-US"/>
            <a:t>Potrebe za uključivanje takvog oblika rada u nastavni plan javljaju se početkom 21. stoljeća, kada se hrvatsko školstvo našlo pred novim zahtjevima uslijed brojnih društvenih i tehnoloških promjena. (Munjiza, Peko i Sablić, 2007)</a:t>
          </a:r>
        </a:p>
      </dgm:t>
    </dgm:pt>
    <dgm:pt modelId="{216BA316-613D-4E14-97E7-C7B88388770E}" type="parTrans" cxnId="{DF8828F5-0A7D-40F0-8A77-08DEF81F04D0}">
      <dgm:prSet/>
      <dgm:spPr/>
      <dgm:t>
        <a:bodyPr/>
        <a:lstStyle/>
        <a:p>
          <a:endParaRPr lang="en-US"/>
        </a:p>
      </dgm:t>
    </dgm:pt>
    <dgm:pt modelId="{12FE400C-9811-4519-9686-D58ADFFF3420}" type="sibTrans" cxnId="{DF8828F5-0A7D-40F0-8A77-08DEF81F04D0}">
      <dgm:prSet/>
      <dgm:spPr/>
      <dgm:t>
        <a:bodyPr/>
        <a:lstStyle/>
        <a:p>
          <a:endParaRPr lang="en-US"/>
        </a:p>
      </dgm:t>
    </dgm:pt>
    <dgm:pt modelId="{D6B6C0F6-C221-4336-B913-2A575298A40F}">
      <dgm:prSet/>
      <dgm:spPr/>
      <dgm:t>
        <a:bodyPr/>
        <a:lstStyle/>
        <a:p>
          <a:r>
            <a:rPr lang="en-US"/>
            <a:t>Koncepcija promjena odgojno obrazovnog sustava( 2002.) zahtijeva uključivanje projektne nastave u nastavni plan, ali taj zahtjev nije prihvaćen te je rad u projektnoj nastavi samostalna odluka svakoga učitelja</a:t>
          </a:r>
        </a:p>
      </dgm:t>
    </dgm:pt>
    <dgm:pt modelId="{00069142-AE3D-4855-A17E-DF02A0BC6045}" type="parTrans" cxnId="{F94955CE-19A6-4B73-8DF5-9F8EE663B7D6}">
      <dgm:prSet/>
      <dgm:spPr/>
      <dgm:t>
        <a:bodyPr/>
        <a:lstStyle/>
        <a:p>
          <a:endParaRPr lang="en-US"/>
        </a:p>
      </dgm:t>
    </dgm:pt>
    <dgm:pt modelId="{4833C4C7-DDD3-45AA-A521-2B922BCB87DC}" type="sibTrans" cxnId="{F94955CE-19A6-4B73-8DF5-9F8EE663B7D6}">
      <dgm:prSet/>
      <dgm:spPr/>
      <dgm:t>
        <a:bodyPr/>
        <a:lstStyle/>
        <a:p>
          <a:endParaRPr lang="en-US"/>
        </a:p>
      </dgm:t>
    </dgm:pt>
    <dgm:pt modelId="{6BDBAE9E-DC21-48EA-A5BB-0E16A5FC79EC}">
      <dgm:prSet/>
      <dgm:spPr/>
      <dgm:t>
        <a:bodyPr/>
        <a:lstStyle/>
        <a:p>
          <a:r>
            <a:rPr lang="en-US"/>
            <a:t>Hrvatski nacionalni obrazovni standard ( HNOS) - 2005. naglasak na iskustvenoj i istraživačkoj nastavi umjesto na predavačkoj nastavi</a:t>
          </a:r>
        </a:p>
      </dgm:t>
    </dgm:pt>
    <dgm:pt modelId="{A9ADD4D1-9D1C-47E5-AF9D-9C4B1204A28C}" type="parTrans" cxnId="{697D55A4-B870-4725-9D5D-A40BFDDC92C1}">
      <dgm:prSet/>
      <dgm:spPr/>
      <dgm:t>
        <a:bodyPr/>
        <a:lstStyle/>
        <a:p>
          <a:endParaRPr lang="en-US"/>
        </a:p>
      </dgm:t>
    </dgm:pt>
    <dgm:pt modelId="{E6255F41-A83C-4B8B-856C-5710618AE605}" type="sibTrans" cxnId="{697D55A4-B870-4725-9D5D-A40BFDDC92C1}">
      <dgm:prSet/>
      <dgm:spPr/>
      <dgm:t>
        <a:bodyPr/>
        <a:lstStyle/>
        <a:p>
          <a:endParaRPr lang="en-US"/>
        </a:p>
      </dgm:t>
    </dgm:pt>
    <dgm:pt modelId="{6EDCD670-E957-4B05-A8D9-CF71F7B71AE7}" type="pres">
      <dgm:prSet presAssocID="{3E605011-23C2-4ADD-A111-2A94127C08E8}" presName="linear" presStyleCnt="0">
        <dgm:presLayoutVars>
          <dgm:animLvl val="lvl"/>
          <dgm:resizeHandles val="exact"/>
        </dgm:presLayoutVars>
      </dgm:prSet>
      <dgm:spPr/>
    </dgm:pt>
    <dgm:pt modelId="{F931F935-A3C3-45D2-BD38-3DF39EABD9CE}" type="pres">
      <dgm:prSet presAssocID="{BE1948DA-D8CE-492D-BFF7-51F40A1CEC2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AF6221D-75FF-4EB1-97FD-FFDA1DE07AC5}" type="pres">
      <dgm:prSet presAssocID="{12FE400C-9811-4519-9686-D58ADFFF3420}" presName="spacer" presStyleCnt="0"/>
      <dgm:spPr/>
    </dgm:pt>
    <dgm:pt modelId="{04AB1BCD-0B77-4859-80E4-A341744F7F27}" type="pres">
      <dgm:prSet presAssocID="{D6B6C0F6-C221-4336-B913-2A575298A40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49A13B4-C0B9-4ECA-AF86-2F00C4FD785F}" type="pres">
      <dgm:prSet presAssocID="{4833C4C7-DDD3-45AA-A521-2B922BCB87DC}" presName="spacer" presStyleCnt="0"/>
      <dgm:spPr/>
    </dgm:pt>
    <dgm:pt modelId="{9B84A705-5296-46B7-997D-236728DC4DFD}" type="pres">
      <dgm:prSet presAssocID="{6BDBAE9E-DC21-48EA-A5BB-0E16A5FC79E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FD9BA81-E239-476F-BE56-7B4FD6B4F05E}" type="presOf" srcId="{3E605011-23C2-4ADD-A111-2A94127C08E8}" destId="{6EDCD670-E957-4B05-A8D9-CF71F7B71AE7}" srcOrd="0" destOrd="0" presId="urn:microsoft.com/office/officeart/2005/8/layout/vList2"/>
    <dgm:cxn modelId="{697D55A4-B870-4725-9D5D-A40BFDDC92C1}" srcId="{3E605011-23C2-4ADD-A111-2A94127C08E8}" destId="{6BDBAE9E-DC21-48EA-A5BB-0E16A5FC79EC}" srcOrd="2" destOrd="0" parTransId="{A9ADD4D1-9D1C-47E5-AF9D-9C4B1204A28C}" sibTransId="{E6255F41-A83C-4B8B-856C-5710618AE605}"/>
    <dgm:cxn modelId="{D9E252BB-BB53-40DF-A39D-B6FC85EDFE9B}" type="presOf" srcId="{D6B6C0F6-C221-4336-B913-2A575298A40F}" destId="{04AB1BCD-0B77-4859-80E4-A341744F7F27}" srcOrd="0" destOrd="0" presId="urn:microsoft.com/office/officeart/2005/8/layout/vList2"/>
    <dgm:cxn modelId="{F94955CE-19A6-4B73-8DF5-9F8EE663B7D6}" srcId="{3E605011-23C2-4ADD-A111-2A94127C08E8}" destId="{D6B6C0F6-C221-4336-B913-2A575298A40F}" srcOrd="1" destOrd="0" parTransId="{00069142-AE3D-4855-A17E-DF02A0BC6045}" sibTransId="{4833C4C7-DDD3-45AA-A521-2B922BCB87DC}"/>
    <dgm:cxn modelId="{37FECED3-EEA7-4625-AA89-CFC6AE0D60F8}" type="presOf" srcId="{6BDBAE9E-DC21-48EA-A5BB-0E16A5FC79EC}" destId="{9B84A705-5296-46B7-997D-236728DC4DFD}" srcOrd="0" destOrd="0" presId="urn:microsoft.com/office/officeart/2005/8/layout/vList2"/>
    <dgm:cxn modelId="{1524DEDE-EC62-4239-9EA7-6C2DE5A129A4}" type="presOf" srcId="{BE1948DA-D8CE-492D-BFF7-51F40A1CEC2C}" destId="{F931F935-A3C3-45D2-BD38-3DF39EABD9CE}" srcOrd="0" destOrd="0" presId="urn:microsoft.com/office/officeart/2005/8/layout/vList2"/>
    <dgm:cxn modelId="{DF8828F5-0A7D-40F0-8A77-08DEF81F04D0}" srcId="{3E605011-23C2-4ADD-A111-2A94127C08E8}" destId="{BE1948DA-D8CE-492D-BFF7-51F40A1CEC2C}" srcOrd="0" destOrd="0" parTransId="{216BA316-613D-4E14-97E7-C7B88388770E}" sibTransId="{12FE400C-9811-4519-9686-D58ADFFF3420}"/>
    <dgm:cxn modelId="{4FD01D0C-3EE8-45DD-814E-03D260F56982}" type="presParOf" srcId="{6EDCD670-E957-4B05-A8D9-CF71F7B71AE7}" destId="{F931F935-A3C3-45D2-BD38-3DF39EABD9CE}" srcOrd="0" destOrd="0" presId="urn:microsoft.com/office/officeart/2005/8/layout/vList2"/>
    <dgm:cxn modelId="{E85701D8-4217-41FE-B5C2-968F5808D455}" type="presParOf" srcId="{6EDCD670-E957-4B05-A8D9-CF71F7B71AE7}" destId="{8AF6221D-75FF-4EB1-97FD-FFDA1DE07AC5}" srcOrd="1" destOrd="0" presId="urn:microsoft.com/office/officeart/2005/8/layout/vList2"/>
    <dgm:cxn modelId="{FFC3B37E-2633-4AAE-ADE1-542DDBE74A36}" type="presParOf" srcId="{6EDCD670-E957-4B05-A8D9-CF71F7B71AE7}" destId="{04AB1BCD-0B77-4859-80E4-A341744F7F27}" srcOrd="2" destOrd="0" presId="urn:microsoft.com/office/officeart/2005/8/layout/vList2"/>
    <dgm:cxn modelId="{B725D441-E5DD-42D8-83D1-708442F969BE}" type="presParOf" srcId="{6EDCD670-E957-4B05-A8D9-CF71F7B71AE7}" destId="{A49A13B4-C0B9-4ECA-AF86-2F00C4FD785F}" srcOrd="3" destOrd="0" presId="urn:microsoft.com/office/officeart/2005/8/layout/vList2"/>
    <dgm:cxn modelId="{E5C4E04D-627B-4C96-A1E3-1542BD5D9B3C}" type="presParOf" srcId="{6EDCD670-E957-4B05-A8D9-CF71F7B71AE7}" destId="{9B84A705-5296-46B7-997D-236728DC4DF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8DFD53-4720-49E2-97C9-727841B65E9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133158C-8147-4F97-866D-B1B0EA189C9C}">
      <dgm:prSet/>
      <dgm:spPr/>
      <dgm:t>
        <a:bodyPr/>
        <a:lstStyle/>
        <a:p>
          <a:pPr rtl="0"/>
          <a:r>
            <a:rPr lang="en-US" b="1" dirty="0" err="1"/>
            <a:t>Usmjerenost</a:t>
          </a:r>
          <a:r>
            <a:rPr lang="en-US" b="1" dirty="0"/>
            <a:t> </a:t>
          </a:r>
          <a:r>
            <a:rPr lang="en-US" b="1" dirty="0" err="1"/>
            <a:t>na</a:t>
          </a:r>
          <a:r>
            <a:rPr lang="en-US" b="1" dirty="0"/>
            <a:t> </a:t>
          </a:r>
          <a:r>
            <a:rPr lang="en-US" b="1" dirty="0">
              <a:latin typeface="Garamond" panose="02020404030301010803"/>
            </a:rPr>
            <a:t>situaciju </a:t>
          </a:r>
          <a:r>
            <a:rPr lang="en-US" b="1" dirty="0" err="1">
              <a:latin typeface="Garamond" panose="02020404030301010803"/>
            </a:rPr>
            <a:t>tj</a:t>
          </a:r>
          <a:r>
            <a:rPr lang="en-US" b="1" dirty="0">
              <a:latin typeface="Garamond" panose="02020404030301010803"/>
            </a:rPr>
            <a:t>. </a:t>
          </a:r>
          <a:r>
            <a:rPr lang="en-US" dirty="0" err="1">
              <a:latin typeface="Garamond" panose="02020404030301010803"/>
            </a:rPr>
            <a:t>iskustvo</a:t>
          </a:r>
          <a:r>
            <a:rPr lang="en-US" dirty="0"/>
            <a:t> </a:t>
          </a:r>
          <a:r>
            <a:rPr lang="en-US" dirty="0" err="1"/>
            <a:t>učenika</a:t>
          </a:r>
          <a:r>
            <a:rPr lang="en-US" dirty="0"/>
            <a:t> </a:t>
          </a:r>
          <a:r>
            <a:rPr lang="en-US" dirty="0" err="1"/>
            <a:t>te</a:t>
          </a:r>
          <a:r>
            <a:rPr lang="en-US" dirty="0"/>
            <a:t> </a:t>
          </a:r>
          <a:r>
            <a:rPr lang="en-US" dirty="0" err="1"/>
            <a:t>na</a:t>
          </a:r>
          <a:r>
            <a:rPr lang="en-US" dirty="0"/>
            <a:t> </a:t>
          </a:r>
          <a:r>
            <a:rPr lang="en-US" dirty="0" err="1"/>
            <a:t>doprinos</a:t>
          </a:r>
          <a:r>
            <a:rPr lang="en-US" dirty="0"/>
            <a:t> </a:t>
          </a:r>
          <a:r>
            <a:rPr lang="en-US" dirty="0" err="1"/>
            <a:t>njegovom</a:t>
          </a:r>
          <a:r>
            <a:rPr lang="en-US" dirty="0"/>
            <a:t> </a:t>
          </a:r>
          <a:r>
            <a:rPr lang="en-US" dirty="0" err="1"/>
            <a:t>osobnom</a:t>
          </a:r>
          <a:r>
            <a:rPr lang="en-US" dirty="0"/>
            <a:t> </a:t>
          </a:r>
          <a:r>
            <a:rPr lang="en-US" dirty="0" err="1"/>
            <a:t>razvoju</a:t>
          </a:r>
          <a:r>
            <a:rPr lang="en-US" dirty="0"/>
            <a:t>.</a:t>
          </a:r>
        </a:p>
      </dgm:t>
    </dgm:pt>
    <dgm:pt modelId="{556DB7A8-D146-4474-8712-85F9E067FEC0}" type="parTrans" cxnId="{7FA253C1-AD52-4C65-BAEF-E6C52A27C2EA}">
      <dgm:prSet/>
      <dgm:spPr/>
      <dgm:t>
        <a:bodyPr/>
        <a:lstStyle/>
        <a:p>
          <a:endParaRPr lang="en-US"/>
        </a:p>
      </dgm:t>
    </dgm:pt>
    <dgm:pt modelId="{F1AA69BB-7C64-4D14-B305-93EC5E50EDB3}" type="sibTrans" cxnId="{7FA253C1-AD52-4C65-BAEF-E6C52A27C2EA}">
      <dgm:prSet/>
      <dgm:spPr/>
      <dgm:t>
        <a:bodyPr/>
        <a:lstStyle/>
        <a:p>
          <a:endParaRPr lang="en-US"/>
        </a:p>
      </dgm:t>
    </dgm:pt>
    <dgm:pt modelId="{C087E1FA-88E4-4EDD-809D-B12500EBA2C6}">
      <dgm:prSet/>
      <dgm:spPr/>
      <dgm:t>
        <a:bodyPr/>
        <a:lstStyle/>
        <a:p>
          <a:pPr rtl="0"/>
          <a:r>
            <a:rPr lang="en-US" b="1" dirty="0" err="1"/>
            <a:t>Usmjerenost</a:t>
          </a:r>
          <a:r>
            <a:rPr lang="en-US" b="1" dirty="0"/>
            <a:t> </a:t>
          </a:r>
          <a:r>
            <a:rPr lang="en-US" b="1" dirty="0" err="1"/>
            <a:t>prema</a:t>
          </a:r>
          <a:r>
            <a:rPr lang="en-US" b="1" dirty="0"/>
            <a:t> </a:t>
          </a:r>
          <a:r>
            <a:rPr lang="en-US" b="1" dirty="0" err="1"/>
            <a:t>interesima</a:t>
          </a:r>
          <a:r>
            <a:rPr lang="en-US" b="1" dirty="0"/>
            <a:t> </a:t>
          </a:r>
          <a:r>
            <a:rPr lang="en-US" b="1" dirty="0" err="1">
              <a:latin typeface="Garamond" panose="02020404030301010803"/>
            </a:rPr>
            <a:t>učenika</a:t>
          </a:r>
        </a:p>
      </dgm:t>
    </dgm:pt>
    <dgm:pt modelId="{95358F2F-EFD8-45DD-BA1B-20C3C4DDBC6B}" type="parTrans" cxnId="{A0D3E1FA-F036-4164-A081-2B6987D1D409}">
      <dgm:prSet/>
      <dgm:spPr/>
      <dgm:t>
        <a:bodyPr/>
        <a:lstStyle/>
        <a:p>
          <a:endParaRPr lang="en-US"/>
        </a:p>
      </dgm:t>
    </dgm:pt>
    <dgm:pt modelId="{056AD6FE-A3B8-4F00-8977-B8F80A873CCD}" type="sibTrans" cxnId="{A0D3E1FA-F036-4164-A081-2B6987D1D409}">
      <dgm:prSet/>
      <dgm:spPr/>
      <dgm:t>
        <a:bodyPr/>
        <a:lstStyle/>
        <a:p>
          <a:endParaRPr lang="en-US"/>
        </a:p>
      </dgm:t>
    </dgm:pt>
    <dgm:pt modelId="{349B9385-2EBF-4F88-A5D3-109BEC1788B9}">
      <dgm:prSet phldr="0"/>
      <dgm:spPr/>
      <dgm:t>
        <a:bodyPr/>
        <a:lstStyle/>
        <a:p>
          <a:pPr algn="l" rtl="0"/>
          <a:r>
            <a:rPr lang="en-US" dirty="0">
              <a:latin typeface="Garamond" panose="02020404030301010803"/>
            </a:rPr>
            <a:t>Upotreba</a:t>
          </a:r>
          <a:r>
            <a:rPr lang="en-US" dirty="0"/>
            <a:t> suvremene tehnologije</a:t>
          </a:r>
          <a:endParaRPr lang="en-US" dirty="0">
            <a:latin typeface="Garamond" panose="02020404030301010803"/>
          </a:endParaRPr>
        </a:p>
      </dgm:t>
    </dgm:pt>
    <dgm:pt modelId="{7DF55543-5FCD-49BF-A67F-EDD9EE80E0B0}" type="parTrans" cxnId="{DF3F213D-131F-44E2-86AA-CA6B7E5FAED9}">
      <dgm:prSet/>
      <dgm:spPr/>
    </dgm:pt>
    <dgm:pt modelId="{64047968-A7B2-4584-AAE3-EA8C0909352D}" type="sibTrans" cxnId="{DF3F213D-131F-44E2-86AA-CA6B7E5FAED9}">
      <dgm:prSet/>
      <dgm:spPr/>
    </dgm:pt>
    <dgm:pt modelId="{D1F8A4F0-FEFD-4CA1-8A8A-BCCF886A7558}">
      <dgm:prSet phldr="0"/>
      <dgm:spPr/>
      <dgm:t>
        <a:bodyPr/>
        <a:lstStyle/>
        <a:p>
          <a:pPr algn="l" rtl="0"/>
          <a:r>
            <a:rPr lang="en-US" dirty="0" err="1">
              <a:latin typeface="Garamond" panose="02020404030301010803"/>
            </a:rPr>
            <a:t>Nastava</a:t>
          </a:r>
          <a:r>
            <a:rPr lang="en-US" dirty="0"/>
            <a:t> </a:t>
          </a:r>
          <a:r>
            <a:rPr lang="en-US" dirty="0" err="1">
              <a:latin typeface="Garamond" panose="02020404030301010803"/>
            </a:rPr>
            <a:t>izlazi</a:t>
          </a:r>
          <a:r>
            <a:rPr lang="en-US" dirty="0"/>
            <a:t> </a:t>
          </a:r>
          <a:r>
            <a:rPr lang="en-US" dirty="0" err="1"/>
            <a:t>iz</a:t>
          </a:r>
          <a:r>
            <a:rPr lang="en-US" dirty="0"/>
            <a:t> </a:t>
          </a:r>
          <a:r>
            <a:rPr lang="en-US" dirty="0" err="1">
              <a:latin typeface="Garamond" panose="02020404030301010803"/>
            </a:rPr>
            <a:t>okvira</a:t>
          </a:r>
          <a:r>
            <a:rPr lang="en-US" dirty="0">
              <a:latin typeface="Garamond" panose="02020404030301010803"/>
            </a:rPr>
            <a:t> </a:t>
          </a:r>
          <a:r>
            <a:rPr lang="en-US" dirty="0" err="1">
              <a:latin typeface="Garamond" panose="02020404030301010803"/>
            </a:rPr>
            <a:t>učionice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škole</a:t>
          </a:r>
        </a:p>
      </dgm:t>
    </dgm:pt>
    <dgm:pt modelId="{74F8955F-AD5C-4CAA-817F-846CB4824EED}" type="parTrans" cxnId="{BF4AE0A5-7640-49CD-BB67-08AD19D39602}">
      <dgm:prSet/>
      <dgm:spPr/>
    </dgm:pt>
    <dgm:pt modelId="{3C0A8A21-CCA1-4A9D-838F-C84C6671D6C5}" type="sibTrans" cxnId="{BF4AE0A5-7640-49CD-BB67-08AD19D39602}">
      <dgm:prSet/>
      <dgm:spPr/>
    </dgm:pt>
    <dgm:pt modelId="{0C2DA6B2-E7A8-4AD2-B4EF-90EB5F90652F}">
      <dgm:prSet phldr="0"/>
      <dgm:spPr/>
      <dgm:t>
        <a:bodyPr/>
        <a:lstStyle/>
        <a:p>
          <a:pPr algn="l" rtl="0"/>
          <a:r>
            <a:rPr lang="en-US" dirty="0">
              <a:latin typeface="Garamond" panose="02020404030301010803"/>
            </a:rPr>
            <a:t>Razvoj </a:t>
          </a:r>
          <a:r>
            <a:rPr lang="en-US" dirty="0" err="1"/>
            <a:t>socijalnih</a:t>
          </a:r>
          <a:r>
            <a:rPr lang="en-US" dirty="0"/>
            <a:t> </a:t>
          </a:r>
          <a:r>
            <a:rPr lang="en-US" dirty="0" err="1">
              <a:latin typeface="Garamond" panose="02020404030301010803"/>
            </a:rPr>
            <a:t>kompetencija</a:t>
          </a:r>
          <a:r>
            <a:rPr lang="en-US" dirty="0">
              <a:latin typeface="Garamond" panose="02020404030301010803"/>
            </a:rPr>
            <a:t> </a:t>
          </a:r>
          <a:r>
            <a:rPr lang="en-US" dirty="0" err="1">
              <a:latin typeface="Garamond" panose="02020404030301010803"/>
            </a:rPr>
            <a:t>učenika</a:t>
          </a:r>
          <a:r>
            <a:rPr lang="en-US" dirty="0">
              <a:latin typeface="Garamond" panose="02020404030301010803"/>
            </a:rPr>
            <a:t> </a:t>
          </a:r>
          <a:endParaRPr lang="en-US" dirty="0"/>
        </a:p>
      </dgm:t>
    </dgm:pt>
    <dgm:pt modelId="{5C4D4761-3859-4FA1-BED8-651195015D2A}" type="parTrans" cxnId="{D4AD8F99-D0A8-4842-8961-6E6A28E60F8B}">
      <dgm:prSet/>
      <dgm:spPr/>
    </dgm:pt>
    <dgm:pt modelId="{0E9729F1-0253-449A-B101-7751E4B545F0}" type="sibTrans" cxnId="{D4AD8F99-D0A8-4842-8961-6E6A28E60F8B}">
      <dgm:prSet/>
      <dgm:spPr/>
    </dgm:pt>
    <dgm:pt modelId="{4EFB83A9-625F-4AF2-8B23-2166D5002A2D}">
      <dgm:prSet phldr="0"/>
      <dgm:spPr/>
      <dgm:t>
        <a:bodyPr/>
        <a:lstStyle/>
        <a:p>
          <a:r>
            <a:rPr lang="en-US" b="1" dirty="0" err="1">
              <a:latin typeface="Garamond" panose="02020404030301010803"/>
            </a:rPr>
            <a:t>Samostalna</a:t>
          </a:r>
          <a:r>
            <a:rPr lang="en-US" b="1" dirty="0"/>
            <a:t> </a:t>
          </a:r>
          <a:r>
            <a:rPr lang="en-US" b="1" dirty="0" err="1"/>
            <a:t>organiziranost</a:t>
          </a:r>
          <a:r>
            <a:rPr lang="en-US" b="1" dirty="0"/>
            <a:t> </a:t>
          </a:r>
          <a:r>
            <a:rPr lang="en-US" b="1" dirty="0" err="1"/>
            <a:t>i</a:t>
          </a:r>
          <a:r>
            <a:rPr lang="en-US" b="1" dirty="0"/>
            <a:t> </a:t>
          </a:r>
          <a:r>
            <a:rPr lang="en-US" b="1" dirty="0" err="1"/>
            <a:t>osobna</a:t>
          </a:r>
          <a:r>
            <a:rPr lang="en-US" b="1" dirty="0"/>
            <a:t> </a:t>
          </a:r>
          <a:r>
            <a:rPr lang="en-US" b="1" dirty="0" err="1"/>
            <a:t>odgovornost</a:t>
          </a:r>
          <a:r>
            <a:rPr lang="en-US" dirty="0"/>
            <a:t>- </a:t>
          </a:r>
          <a:r>
            <a:rPr lang="en-US" dirty="0" err="1"/>
            <a:t>svi</a:t>
          </a:r>
          <a:r>
            <a:rPr lang="en-US" dirty="0"/>
            <a:t> </a:t>
          </a:r>
          <a:r>
            <a:rPr lang="en-US" dirty="0" err="1"/>
            <a:t>sudionici</a:t>
          </a:r>
          <a:r>
            <a:rPr lang="en-US" dirty="0"/>
            <a:t> </a:t>
          </a:r>
          <a:r>
            <a:rPr lang="en-US" dirty="0" err="1"/>
            <a:t>pridonose</a:t>
          </a:r>
          <a:r>
            <a:rPr lang="en-US" dirty="0"/>
            <a:t> </a:t>
          </a:r>
          <a:r>
            <a:rPr lang="en-US" dirty="0" err="1"/>
            <a:t>ishodu</a:t>
          </a:r>
          <a:r>
            <a:rPr lang="en-US" dirty="0"/>
            <a:t> </a:t>
          </a:r>
          <a:r>
            <a:rPr lang="en-US" dirty="0" err="1"/>
            <a:t>projekta</a:t>
          </a:r>
          <a:endParaRPr lang="en-US" dirty="0"/>
        </a:p>
      </dgm:t>
    </dgm:pt>
    <dgm:pt modelId="{8C68E7F8-54AD-4176-BBC1-E335CE56CBDA}" type="parTrans" cxnId="{42B2DAA6-FEDC-41E3-A469-559A1319215A}">
      <dgm:prSet/>
      <dgm:spPr/>
    </dgm:pt>
    <dgm:pt modelId="{3965D264-A8E5-47A8-AAFD-3F538DA686E2}" type="sibTrans" cxnId="{42B2DAA6-FEDC-41E3-A469-559A1319215A}">
      <dgm:prSet/>
      <dgm:spPr/>
    </dgm:pt>
    <dgm:pt modelId="{55AA4CD1-77FE-4AD6-B073-D20255ABA385}" type="pres">
      <dgm:prSet presAssocID="{8D8DFD53-4720-49E2-97C9-727841B65E9A}" presName="linear" presStyleCnt="0">
        <dgm:presLayoutVars>
          <dgm:animLvl val="lvl"/>
          <dgm:resizeHandles val="exact"/>
        </dgm:presLayoutVars>
      </dgm:prSet>
      <dgm:spPr/>
    </dgm:pt>
    <dgm:pt modelId="{C8D20F1F-538A-451E-BFC1-5832480E8228}" type="pres">
      <dgm:prSet presAssocID="{3133158C-8147-4F97-866D-B1B0EA189C9C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1C2225BF-A106-40E2-BBB0-A9EB23FCAD35}" type="pres">
      <dgm:prSet presAssocID="{F1AA69BB-7C64-4D14-B305-93EC5E50EDB3}" presName="spacer" presStyleCnt="0"/>
      <dgm:spPr/>
    </dgm:pt>
    <dgm:pt modelId="{72E2F020-99D5-44E2-B49F-950CE9AC170B}" type="pres">
      <dgm:prSet presAssocID="{C087E1FA-88E4-4EDD-809D-B12500EBA2C6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D27CB1FF-05A4-4A27-86F1-81BFF5A80E66}" type="pres">
      <dgm:prSet presAssocID="{056AD6FE-A3B8-4F00-8977-B8F80A873CCD}" presName="spacer" presStyleCnt="0"/>
      <dgm:spPr/>
    </dgm:pt>
    <dgm:pt modelId="{5DFA13F9-D403-4CBE-9294-6547F1D26A9C}" type="pres">
      <dgm:prSet presAssocID="{4EFB83A9-625F-4AF2-8B23-2166D5002A2D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2645FEEC-DF72-4C35-A67F-CE437B60691A}" type="pres">
      <dgm:prSet presAssocID="{3965D264-A8E5-47A8-AAFD-3F538DA686E2}" presName="spacer" presStyleCnt="0"/>
      <dgm:spPr/>
    </dgm:pt>
    <dgm:pt modelId="{CAE305BE-7D23-4F7A-B4D5-9B9F520DD89F}" type="pres">
      <dgm:prSet presAssocID="{349B9385-2EBF-4F88-A5D3-109BEC1788B9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C6C1A8EE-4902-4FD6-A413-E69B9EE45BF3}" type="pres">
      <dgm:prSet presAssocID="{64047968-A7B2-4584-AAE3-EA8C0909352D}" presName="spacer" presStyleCnt="0"/>
      <dgm:spPr/>
    </dgm:pt>
    <dgm:pt modelId="{9BD10CD2-E116-4FAF-AC59-B0C8ECFB6D47}" type="pres">
      <dgm:prSet presAssocID="{D1F8A4F0-FEFD-4CA1-8A8A-BCCF886A7558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75DDF418-7C9E-495C-80E9-CB94EE4C80A9}" type="pres">
      <dgm:prSet presAssocID="{3C0A8A21-CCA1-4A9D-838F-C84C6671D6C5}" presName="spacer" presStyleCnt="0"/>
      <dgm:spPr/>
    </dgm:pt>
    <dgm:pt modelId="{0EE318FA-A411-4F3C-AEA9-AE7DFBB54962}" type="pres">
      <dgm:prSet presAssocID="{0C2DA6B2-E7A8-4AD2-B4EF-90EB5F90652F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D5E6BE0B-FC4B-4B82-B03C-5CB7960F943E}" type="presOf" srcId="{0C2DA6B2-E7A8-4AD2-B4EF-90EB5F90652F}" destId="{0EE318FA-A411-4F3C-AEA9-AE7DFBB54962}" srcOrd="0" destOrd="0" presId="urn:microsoft.com/office/officeart/2005/8/layout/vList2"/>
    <dgm:cxn modelId="{EA66172D-E619-48BD-9894-69E27B54F56F}" type="presOf" srcId="{3133158C-8147-4F97-866D-B1B0EA189C9C}" destId="{C8D20F1F-538A-451E-BFC1-5832480E8228}" srcOrd="0" destOrd="0" presId="urn:microsoft.com/office/officeart/2005/8/layout/vList2"/>
    <dgm:cxn modelId="{DF3F213D-131F-44E2-86AA-CA6B7E5FAED9}" srcId="{8D8DFD53-4720-49E2-97C9-727841B65E9A}" destId="{349B9385-2EBF-4F88-A5D3-109BEC1788B9}" srcOrd="3" destOrd="0" parTransId="{7DF55543-5FCD-49BF-A67F-EDD9EE80E0B0}" sibTransId="{64047968-A7B2-4584-AAE3-EA8C0909352D}"/>
    <dgm:cxn modelId="{FA8F8651-BF2A-40DB-827A-0AE5100DBE12}" type="presOf" srcId="{349B9385-2EBF-4F88-A5D3-109BEC1788B9}" destId="{CAE305BE-7D23-4F7A-B4D5-9B9F520DD89F}" srcOrd="0" destOrd="0" presId="urn:microsoft.com/office/officeart/2005/8/layout/vList2"/>
    <dgm:cxn modelId="{D4AD8F99-D0A8-4842-8961-6E6A28E60F8B}" srcId="{8D8DFD53-4720-49E2-97C9-727841B65E9A}" destId="{0C2DA6B2-E7A8-4AD2-B4EF-90EB5F90652F}" srcOrd="5" destOrd="0" parTransId="{5C4D4761-3859-4FA1-BED8-651195015D2A}" sibTransId="{0E9729F1-0253-449A-B101-7751E4B545F0}"/>
    <dgm:cxn modelId="{BF4AE0A5-7640-49CD-BB67-08AD19D39602}" srcId="{8D8DFD53-4720-49E2-97C9-727841B65E9A}" destId="{D1F8A4F0-FEFD-4CA1-8A8A-BCCF886A7558}" srcOrd="4" destOrd="0" parTransId="{74F8955F-AD5C-4CAA-817F-846CB4824EED}" sibTransId="{3C0A8A21-CCA1-4A9D-838F-C84C6671D6C5}"/>
    <dgm:cxn modelId="{42B2DAA6-FEDC-41E3-A469-559A1319215A}" srcId="{8D8DFD53-4720-49E2-97C9-727841B65E9A}" destId="{4EFB83A9-625F-4AF2-8B23-2166D5002A2D}" srcOrd="2" destOrd="0" parTransId="{8C68E7F8-54AD-4176-BBC1-E335CE56CBDA}" sibTransId="{3965D264-A8E5-47A8-AAFD-3F538DA686E2}"/>
    <dgm:cxn modelId="{7FA253C1-AD52-4C65-BAEF-E6C52A27C2EA}" srcId="{8D8DFD53-4720-49E2-97C9-727841B65E9A}" destId="{3133158C-8147-4F97-866D-B1B0EA189C9C}" srcOrd="0" destOrd="0" parTransId="{556DB7A8-D146-4474-8712-85F9E067FEC0}" sibTransId="{F1AA69BB-7C64-4D14-B305-93EC5E50EDB3}"/>
    <dgm:cxn modelId="{6E9036C5-3C9E-4314-AD83-01C6899DD0AA}" type="presOf" srcId="{D1F8A4F0-FEFD-4CA1-8A8A-BCCF886A7558}" destId="{9BD10CD2-E116-4FAF-AC59-B0C8ECFB6D47}" srcOrd="0" destOrd="0" presId="urn:microsoft.com/office/officeart/2005/8/layout/vList2"/>
    <dgm:cxn modelId="{E6E651F4-5847-44DF-A530-B33B1FF294CD}" type="presOf" srcId="{8D8DFD53-4720-49E2-97C9-727841B65E9A}" destId="{55AA4CD1-77FE-4AD6-B073-D20255ABA385}" srcOrd="0" destOrd="0" presId="urn:microsoft.com/office/officeart/2005/8/layout/vList2"/>
    <dgm:cxn modelId="{3C0105F6-8624-4194-A62D-572986F5B6F2}" type="presOf" srcId="{4EFB83A9-625F-4AF2-8B23-2166D5002A2D}" destId="{5DFA13F9-D403-4CBE-9294-6547F1D26A9C}" srcOrd="0" destOrd="0" presId="urn:microsoft.com/office/officeart/2005/8/layout/vList2"/>
    <dgm:cxn modelId="{A0D3E1FA-F036-4164-A081-2B6987D1D409}" srcId="{8D8DFD53-4720-49E2-97C9-727841B65E9A}" destId="{C087E1FA-88E4-4EDD-809D-B12500EBA2C6}" srcOrd="1" destOrd="0" parTransId="{95358F2F-EFD8-45DD-BA1B-20C3C4DDBC6B}" sibTransId="{056AD6FE-A3B8-4F00-8977-B8F80A873CCD}"/>
    <dgm:cxn modelId="{5A0A1DFD-7654-47B1-BC18-1A6E824BFBDB}" type="presOf" srcId="{C087E1FA-88E4-4EDD-809D-B12500EBA2C6}" destId="{72E2F020-99D5-44E2-B49F-950CE9AC170B}" srcOrd="0" destOrd="0" presId="urn:microsoft.com/office/officeart/2005/8/layout/vList2"/>
    <dgm:cxn modelId="{BDC9C494-81CA-44B3-8A59-6217D30FEB9A}" type="presParOf" srcId="{55AA4CD1-77FE-4AD6-B073-D20255ABA385}" destId="{C8D20F1F-538A-451E-BFC1-5832480E8228}" srcOrd="0" destOrd="0" presId="urn:microsoft.com/office/officeart/2005/8/layout/vList2"/>
    <dgm:cxn modelId="{D27416F0-559F-4678-9C14-92DF7FBBC8E0}" type="presParOf" srcId="{55AA4CD1-77FE-4AD6-B073-D20255ABA385}" destId="{1C2225BF-A106-40E2-BBB0-A9EB23FCAD35}" srcOrd="1" destOrd="0" presId="urn:microsoft.com/office/officeart/2005/8/layout/vList2"/>
    <dgm:cxn modelId="{7739AB8C-C44C-4107-A5D2-576EF4950DE8}" type="presParOf" srcId="{55AA4CD1-77FE-4AD6-B073-D20255ABA385}" destId="{72E2F020-99D5-44E2-B49F-950CE9AC170B}" srcOrd="2" destOrd="0" presId="urn:microsoft.com/office/officeart/2005/8/layout/vList2"/>
    <dgm:cxn modelId="{794E80C6-5B61-4FBD-8DB2-62F21B26E4C1}" type="presParOf" srcId="{55AA4CD1-77FE-4AD6-B073-D20255ABA385}" destId="{D27CB1FF-05A4-4A27-86F1-81BFF5A80E66}" srcOrd="3" destOrd="0" presId="urn:microsoft.com/office/officeart/2005/8/layout/vList2"/>
    <dgm:cxn modelId="{0DE7CCCC-F8A9-421B-AB00-A2125FBB1584}" type="presParOf" srcId="{55AA4CD1-77FE-4AD6-B073-D20255ABA385}" destId="{5DFA13F9-D403-4CBE-9294-6547F1D26A9C}" srcOrd="4" destOrd="0" presId="urn:microsoft.com/office/officeart/2005/8/layout/vList2"/>
    <dgm:cxn modelId="{D74F180F-5FD3-4EFF-9747-82F66831B3AD}" type="presParOf" srcId="{55AA4CD1-77FE-4AD6-B073-D20255ABA385}" destId="{2645FEEC-DF72-4C35-A67F-CE437B60691A}" srcOrd="5" destOrd="0" presId="urn:microsoft.com/office/officeart/2005/8/layout/vList2"/>
    <dgm:cxn modelId="{B17E5938-AEB0-402C-80B1-DA37E6012DBF}" type="presParOf" srcId="{55AA4CD1-77FE-4AD6-B073-D20255ABA385}" destId="{CAE305BE-7D23-4F7A-B4D5-9B9F520DD89F}" srcOrd="6" destOrd="0" presId="urn:microsoft.com/office/officeart/2005/8/layout/vList2"/>
    <dgm:cxn modelId="{04827DA6-1710-4B3F-9E5D-32F16C2474A0}" type="presParOf" srcId="{55AA4CD1-77FE-4AD6-B073-D20255ABA385}" destId="{C6C1A8EE-4902-4FD6-A413-E69B9EE45BF3}" srcOrd="7" destOrd="0" presId="urn:microsoft.com/office/officeart/2005/8/layout/vList2"/>
    <dgm:cxn modelId="{B8A7DA41-5F07-40A8-8452-FD5300D0E909}" type="presParOf" srcId="{55AA4CD1-77FE-4AD6-B073-D20255ABA385}" destId="{9BD10CD2-E116-4FAF-AC59-B0C8ECFB6D47}" srcOrd="8" destOrd="0" presId="urn:microsoft.com/office/officeart/2005/8/layout/vList2"/>
    <dgm:cxn modelId="{FACD3D6A-9C71-442B-9638-324A72BAF804}" type="presParOf" srcId="{55AA4CD1-77FE-4AD6-B073-D20255ABA385}" destId="{75DDF418-7C9E-495C-80E9-CB94EE4C80A9}" srcOrd="9" destOrd="0" presId="urn:microsoft.com/office/officeart/2005/8/layout/vList2"/>
    <dgm:cxn modelId="{2790A313-20EC-4FDB-9741-F2E3EAC1B1EE}" type="presParOf" srcId="{55AA4CD1-77FE-4AD6-B073-D20255ABA385}" destId="{0EE318FA-A411-4F3C-AEA9-AE7DFBB54962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9B77109-7B70-402D-9AB3-8BC59E77A18B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5166D702-4A50-445C-A17B-148027A6BEA1}">
      <dgm:prSet/>
      <dgm:spPr/>
      <dgm:t>
        <a:bodyPr/>
        <a:lstStyle/>
        <a:p>
          <a:r>
            <a:rPr lang="en-US" b="1"/>
            <a:t>Etapno ciljno planiranje</a:t>
          </a:r>
          <a:r>
            <a:rPr lang="en-US"/>
            <a:t>- vremensko određenje, podjela dužnosti</a:t>
          </a:r>
        </a:p>
      </dgm:t>
    </dgm:pt>
    <dgm:pt modelId="{AE19A01B-C5EC-445E-8727-E9EA54ED51E3}" type="parTrans" cxnId="{3FBCC1CB-82D8-47CC-AE39-230EFC2C4AFB}">
      <dgm:prSet/>
      <dgm:spPr/>
      <dgm:t>
        <a:bodyPr/>
        <a:lstStyle/>
        <a:p>
          <a:endParaRPr lang="en-US"/>
        </a:p>
      </dgm:t>
    </dgm:pt>
    <dgm:pt modelId="{956721A1-472C-40D8-92A1-32623E815C58}" type="sibTrans" cxnId="{3FBCC1CB-82D8-47CC-AE39-230EFC2C4AFB}">
      <dgm:prSet/>
      <dgm:spPr/>
      <dgm:t>
        <a:bodyPr/>
        <a:lstStyle/>
        <a:p>
          <a:endParaRPr lang="en-US"/>
        </a:p>
      </dgm:t>
    </dgm:pt>
    <dgm:pt modelId="{330E3809-6FBF-4327-9BEF-075BA90596D0}">
      <dgm:prSet/>
      <dgm:spPr/>
      <dgm:t>
        <a:bodyPr/>
        <a:lstStyle/>
        <a:p>
          <a:r>
            <a:rPr lang="en-US" b="1"/>
            <a:t>Usmjerenost na mnogovrsnost osjetila</a:t>
          </a:r>
          <a:r>
            <a:rPr lang="en-US"/>
            <a:t>- omogućuje djelovanje glavom, srcem i rukama te na taj način učenici uče povezivati teoriju s praksom te primjenjivati znanje u raznim okolinama</a:t>
          </a:r>
        </a:p>
      </dgm:t>
    </dgm:pt>
    <dgm:pt modelId="{B2925720-E4A8-43C9-BC01-10764BC91268}" type="parTrans" cxnId="{A7A4156D-70BF-4D64-B41A-0A4D8E05A368}">
      <dgm:prSet/>
      <dgm:spPr/>
      <dgm:t>
        <a:bodyPr/>
        <a:lstStyle/>
        <a:p>
          <a:endParaRPr lang="en-US"/>
        </a:p>
      </dgm:t>
    </dgm:pt>
    <dgm:pt modelId="{700C28A7-B38B-4510-97B0-7F3FB27EA628}" type="sibTrans" cxnId="{A7A4156D-70BF-4D64-B41A-0A4D8E05A368}">
      <dgm:prSet/>
      <dgm:spPr/>
      <dgm:t>
        <a:bodyPr/>
        <a:lstStyle/>
        <a:p>
          <a:endParaRPr lang="en-US"/>
        </a:p>
      </dgm:t>
    </dgm:pt>
    <dgm:pt modelId="{3DFA02A0-5C66-4F6B-86AF-6B840A7671E3}">
      <dgm:prSet/>
      <dgm:spPr/>
      <dgm:t>
        <a:bodyPr/>
        <a:lstStyle/>
        <a:p>
          <a:r>
            <a:rPr lang="en-US" b="1"/>
            <a:t>Socijalno učenje</a:t>
          </a:r>
          <a:r>
            <a:rPr lang="en-US"/>
            <a:t>- interakcija i komunikacija</a:t>
          </a:r>
        </a:p>
      </dgm:t>
    </dgm:pt>
    <dgm:pt modelId="{D1A73EE1-671E-42C8-995B-7E8103059F0B}" type="parTrans" cxnId="{2B79BA44-27BE-4045-A11F-A500E987DAAB}">
      <dgm:prSet/>
      <dgm:spPr/>
      <dgm:t>
        <a:bodyPr/>
        <a:lstStyle/>
        <a:p>
          <a:endParaRPr lang="en-US"/>
        </a:p>
      </dgm:t>
    </dgm:pt>
    <dgm:pt modelId="{D29BD6DA-198B-41AC-8EEB-99F500C56B47}" type="sibTrans" cxnId="{2B79BA44-27BE-4045-A11F-A500E987DAAB}">
      <dgm:prSet/>
      <dgm:spPr/>
      <dgm:t>
        <a:bodyPr/>
        <a:lstStyle/>
        <a:p>
          <a:endParaRPr lang="en-US"/>
        </a:p>
      </dgm:t>
    </dgm:pt>
    <dgm:pt modelId="{A2F3A8F7-3F83-4038-AB38-D9212B51888F}">
      <dgm:prSet/>
      <dgm:spPr/>
      <dgm:t>
        <a:bodyPr/>
        <a:lstStyle/>
        <a:p>
          <a:r>
            <a:rPr lang="en-US" b="1"/>
            <a:t>Interdisciplinarnost</a:t>
          </a:r>
          <a:r>
            <a:rPr lang="en-US"/>
            <a:t>- omogućuje učenicima cjelovito učenje uz sagledavanje problema s različitih gledišta</a:t>
          </a:r>
        </a:p>
      </dgm:t>
    </dgm:pt>
    <dgm:pt modelId="{8AB94A3C-7725-4556-B37F-F2BF57246AD6}" type="parTrans" cxnId="{219F2090-DDA3-4877-882C-286F74B39897}">
      <dgm:prSet/>
      <dgm:spPr/>
      <dgm:t>
        <a:bodyPr/>
        <a:lstStyle/>
        <a:p>
          <a:endParaRPr lang="en-US"/>
        </a:p>
      </dgm:t>
    </dgm:pt>
    <dgm:pt modelId="{311997D6-4D2B-402A-BAA7-ADBECA060FD0}" type="sibTrans" cxnId="{219F2090-DDA3-4877-882C-286F74B39897}">
      <dgm:prSet/>
      <dgm:spPr/>
      <dgm:t>
        <a:bodyPr/>
        <a:lstStyle/>
        <a:p>
          <a:endParaRPr lang="en-US"/>
        </a:p>
      </dgm:t>
    </dgm:pt>
    <dgm:pt modelId="{9DA68CF7-384A-4D01-B55A-C99AF94EB869}">
      <dgm:prSet/>
      <dgm:spPr/>
      <dgm:t>
        <a:bodyPr/>
        <a:lstStyle/>
        <a:p>
          <a:r>
            <a:rPr lang="en-US" b="1"/>
            <a:t>Predstavljanje rezultata-</a:t>
          </a:r>
          <a:r>
            <a:rPr lang="en-US"/>
            <a:t> porast samopouzdanja, znanja i spoznaja</a:t>
          </a:r>
        </a:p>
      </dgm:t>
    </dgm:pt>
    <dgm:pt modelId="{909CD969-2BA0-434E-9F18-A4C773584B47}" type="parTrans" cxnId="{ABC2BBF6-F552-4349-96E7-FFFDCCD7FAB5}">
      <dgm:prSet/>
      <dgm:spPr/>
      <dgm:t>
        <a:bodyPr/>
        <a:lstStyle/>
        <a:p>
          <a:endParaRPr lang="en-US"/>
        </a:p>
      </dgm:t>
    </dgm:pt>
    <dgm:pt modelId="{C9CA3664-5546-4300-B27F-C6E1459212C4}" type="sibTrans" cxnId="{ABC2BBF6-F552-4349-96E7-FFFDCCD7FAB5}">
      <dgm:prSet/>
      <dgm:spPr/>
      <dgm:t>
        <a:bodyPr/>
        <a:lstStyle/>
        <a:p>
          <a:endParaRPr lang="en-US"/>
        </a:p>
      </dgm:t>
    </dgm:pt>
    <dgm:pt modelId="{C8DA68A0-9DC3-4F34-BBE6-012DB48637B1}" type="pres">
      <dgm:prSet presAssocID="{F9B77109-7B70-402D-9AB3-8BC59E77A18B}" presName="outerComposite" presStyleCnt="0">
        <dgm:presLayoutVars>
          <dgm:chMax val="5"/>
          <dgm:dir/>
          <dgm:resizeHandles val="exact"/>
        </dgm:presLayoutVars>
      </dgm:prSet>
      <dgm:spPr/>
    </dgm:pt>
    <dgm:pt modelId="{A06C0921-04AC-4493-8BAB-E8DA0F87892F}" type="pres">
      <dgm:prSet presAssocID="{F9B77109-7B70-402D-9AB3-8BC59E77A18B}" presName="dummyMaxCanvas" presStyleCnt="0">
        <dgm:presLayoutVars/>
      </dgm:prSet>
      <dgm:spPr/>
    </dgm:pt>
    <dgm:pt modelId="{FC2BAB8B-D013-4A2A-8D46-07EA40CBE062}" type="pres">
      <dgm:prSet presAssocID="{F9B77109-7B70-402D-9AB3-8BC59E77A18B}" presName="FiveNodes_1" presStyleLbl="node1" presStyleIdx="0" presStyleCnt="5">
        <dgm:presLayoutVars>
          <dgm:bulletEnabled val="1"/>
        </dgm:presLayoutVars>
      </dgm:prSet>
      <dgm:spPr/>
    </dgm:pt>
    <dgm:pt modelId="{F134ECF3-FEF0-4979-B990-B397F9C02C62}" type="pres">
      <dgm:prSet presAssocID="{F9B77109-7B70-402D-9AB3-8BC59E77A18B}" presName="FiveNodes_2" presStyleLbl="node1" presStyleIdx="1" presStyleCnt="5">
        <dgm:presLayoutVars>
          <dgm:bulletEnabled val="1"/>
        </dgm:presLayoutVars>
      </dgm:prSet>
      <dgm:spPr/>
    </dgm:pt>
    <dgm:pt modelId="{5856346F-2741-4A2D-A400-4BB60A1B435E}" type="pres">
      <dgm:prSet presAssocID="{F9B77109-7B70-402D-9AB3-8BC59E77A18B}" presName="FiveNodes_3" presStyleLbl="node1" presStyleIdx="2" presStyleCnt="5">
        <dgm:presLayoutVars>
          <dgm:bulletEnabled val="1"/>
        </dgm:presLayoutVars>
      </dgm:prSet>
      <dgm:spPr/>
    </dgm:pt>
    <dgm:pt modelId="{C5703CBE-6F57-4265-BF24-F030CCA4F635}" type="pres">
      <dgm:prSet presAssocID="{F9B77109-7B70-402D-9AB3-8BC59E77A18B}" presName="FiveNodes_4" presStyleLbl="node1" presStyleIdx="3" presStyleCnt="5">
        <dgm:presLayoutVars>
          <dgm:bulletEnabled val="1"/>
        </dgm:presLayoutVars>
      </dgm:prSet>
      <dgm:spPr/>
    </dgm:pt>
    <dgm:pt modelId="{85180F14-6885-44BC-9896-2D63E4349868}" type="pres">
      <dgm:prSet presAssocID="{F9B77109-7B70-402D-9AB3-8BC59E77A18B}" presName="FiveNodes_5" presStyleLbl="node1" presStyleIdx="4" presStyleCnt="5">
        <dgm:presLayoutVars>
          <dgm:bulletEnabled val="1"/>
        </dgm:presLayoutVars>
      </dgm:prSet>
      <dgm:spPr/>
    </dgm:pt>
    <dgm:pt modelId="{5A9480DA-3FF0-4543-81A5-0BC2419A1584}" type="pres">
      <dgm:prSet presAssocID="{F9B77109-7B70-402D-9AB3-8BC59E77A18B}" presName="FiveConn_1-2" presStyleLbl="fgAccFollowNode1" presStyleIdx="0" presStyleCnt="4">
        <dgm:presLayoutVars>
          <dgm:bulletEnabled val="1"/>
        </dgm:presLayoutVars>
      </dgm:prSet>
      <dgm:spPr/>
    </dgm:pt>
    <dgm:pt modelId="{3E1B8040-2D74-4C7B-8A1F-B95C97B91F67}" type="pres">
      <dgm:prSet presAssocID="{F9B77109-7B70-402D-9AB3-8BC59E77A18B}" presName="FiveConn_2-3" presStyleLbl="fgAccFollowNode1" presStyleIdx="1" presStyleCnt="4">
        <dgm:presLayoutVars>
          <dgm:bulletEnabled val="1"/>
        </dgm:presLayoutVars>
      </dgm:prSet>
      <dgm:spPr/>
    </dgm:pt>
    <dgm:pt modelId="{BE5E0B1A-5E88-496B-9851-06E79B46743A}" type="pres">
      <dgm:prSet presAssocID="{F9B77109-7B70-402D-9AB3-8BC59E77A18B}" presName="FiveConn_3-4" presStyleLbl="fgAccFollowNode1" presStyleIdx="2" presStyleCnt="4">
        <dgm:presLayoutVars>
          <dgm:bulletEnabled val="1"/>
        </dgm:presLayoutVars>
      </dgm:prSet>
      <dgm:spPr/>
    </dgm:pt>
    <dgm:pt modelId="{44E20FA0-F18D-489C-B717-DF527F4BEC0E}" type="pres">
      <dgm:prSet presAssocID="{F9B77109-7B70-402D-9AB3-8BC59E77A18B}" presName="FiveConn_4-5" presStyleLbl="fgAccFollowNode1" presStyleIdx="3" presStyleCnt="4">
        <dgm:presLayoutVars>
          <dgm:bulletEnabled val="1"/>
        </dgm:presLayoutVars>
      </dgm:prSet>
      <dgm:spPr/>
    </dgm:pt>
    <dgm:pt modelId="{749AE1BE-ED18-4529-B661-DB9593A0418B}" type="pres">
      <dgm:prSet presAssocID="{F9B77109-7B70-402D-9AB3-8BC59E77A18B}" presName="FiveNodes_1_text" presStyleLbl="node1" presStyleIdx="4" presStyleCnt="5">
        <dgm:presLayoutVars>
          <dgm:bulletEnabled val="1"/>
        </dgm:presLayoutVars>
      </dgm:prSet>
      <dgm:spPr/>
    </dgm:pt>
    <dgm:pt modelId="{C6BE40A4-E8E6-4915-92CD-011A528B6070}" type="pres">
      <dgm:prSet presAssocID="{F9B77109-7B70-402D-9AB3-8BC59E77A18B}" presName="FiveNodes_2_text" presStyleLbl="node1" presStyleIdx="4" presStyleCnt="5">
        <dgm:presLayoutVars>
          <dgm:bulletEnabled val="1"/>
        </dgm:presLayoutVars>
      </dgm:prSet>
      <dgm:spPr/>
    </dgm:pt>
    <dgm:pt modelId="{22276456-9A08-411D-9B4C-FD17FAF4CC61}" type="pres">
      <dgm:prSet presAssocID="{F9B77109-7B70-402D-9AB3-8BC59E77A18B}" presName="FiveNodes_3_text" presStyleLbl="node1" presStyleIdx="4" presStyleCnt="5">
        <dgm:presLayoutVars>
          <dgm:bulletEnabled val="1"/>
        </dgm:presLayoutVars>
      </dgm:prSet>
      <dgm:spPr/>
    </dgm:pt>
    <dgm:pt modelId="{9D2ABB0F-44A2-483C-AF18-36A8C2814D6F}" type="pres">
      <dgm:prSet presAssocID="{F9B77109-7B70-402D-9AB3-8BC59E77A18B}" presName="FiveNodes_4_text" presStyleLbl="node1" presStyleIdx="4" presStyleCnt="5">
        <dgm:presLayoutVars>
          <dgm:bulletEnabled val="1"/>
        </dgm:presLayoutVars>
      </dgm:prSet>
      <dgm:spPr/>
    </dgm:pt>
    <dgm:pt modelId="{BD8C1876-8F27-4C8E-8326-19D6D7E2B18D}" type="pres">
      <dgm:prSet presAssocID="{F9B77109-7B70-402D-9AB3-8BC59E77A18B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44C3B309-C9A6-4B4A-9501-615B691B29F1}" type="presOf" srcId="{3DFA02A0-5C66-4F6B-86AF-6B840A7671E3}" destId="{22276456-9A08-411D-9B4C-FD17FAF4CC61}" srcOrd="1" destOrd="0" presId="urn:microsoft.com/office/officeart/2005/8/layout/vProcess5"/>
    <dgm:cxn modelId="{E2A37325-E8A9-4DF6-9CCA-E637598FF5BA}" type="presOf" srcId="{311997D6-4D2B-402A-BAA7-ADBECA060FD0}" destId="{44E20FA0-F18D-489C-B717-DF527F4BEC0E}" srcOrd="0" destOrd="0" presId="urn:microsoft.com/office/officeart/2005/8/layout/vProcess5"/>
    <dgm:cxn modelId="{97B5E33D-73B2-4FB7-AEA1-1056AB783AE9}" type="presOf" srcId="{A2F3A8F7-3F83-4038-AB38-D9212B51888F}" destId="{9D2ABB0F-44A2-483C-AF18-36A8C2814D6F}" srcOrd="1" destOrd="0" presId="urn:microsoft.com/office/officeart/2005/8/layout/vProcess5"/>
    <dgm:cxn modelId="{E0E76A5F-C5BD-4770-9F5E-7025424A5F02}" type="presOf" srcId="{3DFA02A0-5C66-4F6B-86AF-6B840A7671E3}" destId="{5856346F-2741-4A2D-A400-4BB60A1B435E}" srcOrd="0" destOrd="0" presId="urn:microsoft.com/office/officeart/2005/8/layout/vProcess5"/>
    <dgm:cxn modelId="{292F535F-1F79-4556-B52B-668BD778730B}" type="presOf" srcId="{700C28A7-B38B-4510-97B0-7F3FB27EA628}" destId="{3E1B8040-2D74-4C7B-8A1F-B95C97B91F67}" srcOrd="0" destOrd="0" presId="urn:microsoft.com/office/officeart/2005/8/layout/vProcess5"/>
    <dgm:cxn modelId="{96038B60-6A9F-4DA7-8093-C9A535C10253}" type="presOf" srcId="{9DA68CF7-384A-4D01-B55A-C99AF94EB869}" destId="{BD8C1876-8F27-4C8E-8326-19D6D7E2B18D}" srcOrd="1" destOrd="0" presId="urn:microsoft.com/office/officeart/2005/8/layout/vProcess5"/>
    <dgm:cxn modelId="{2B79BA44-27BE-4045-A11F-A500E987DAAB}" srcId="{F9B77109-7B70-402D-9AB3-8BC59E77A18B}" destId="{3DFA02A0-5C66-4F6B-86AF-6B840A7671E3}" srcOrd="2" destOrd="0" parTransId="{D1A73EE1-671E-42C8-995B-7E8103059F0B}" sibTransId="{D29BD6DA-198B-41AC-8EEB-99F500C56B47}"/>
    <dgm:cxn modelId="{2BCB1E47-6012-4311-B108-D8799BD6B8A9}" type="presOf" srcId="{330E3809-6FBF-4327-9BEF-075BA90596D0}" destId="{C6BE40A4-E8E6-4915-92CD-011A528B6070}" srcOrd="1" destOrd="0" presId="urn:microsoft.com/office/officeart/2005/8/layout/vProcess5"/>
    <dgm:cxn modelId="{1736D54C-4F1C-4B9A-A957-247F981CD271}" type="presOf" srcId="{D29BD6DA-198B-41AC-8EEB-99F500C56B47}" destId="{BE5E0B1A-5E88-496B-9851-06E79B46743A}" srcOrd="0" destOrd="0" presId="urn:microsoft.com/office/officeart/2005/8/layout/vProcess5"/>
    <dgm:cxn modelId="{A7A4156D-70BF-4D64-B41A-0A4D8E05A368}" srcId="{F9B77109-7B70-402D-9AB3-8BC59E77A18B}" destId="{330E3809-6FBF-4327-9BEF-075BA90596D0}" srcOrd="1" destOrd="0" parTransId="{B2925720-E4A8-43C9-BC01-10764BC91268}" sibTransId="{700C28A7-B38B-4510-97B0-7F3FB27EA628}"/>
    <dgm:cxn modelId="{4D554672-84B6-492D-B6EE-C21A8FDAD1E1}" type="presOf" srcId="{9DA68CF7-384A-4D01-B55A-C99AF94EB869}" destId="{85180F14-6885-44BC-9896-2D63E4349868}" srcOrd="0" destOrd="0" presId="urn:microsoft.com/office/officeart/2005/8/layout/vProcess5"/>
    <dgm:cxn modelId="{6613D174-70A2-49E3-A098-C6796B788BC2}" type="presOf" srcId="{A2F3A8F7-3F83-4038-AB38-D9212B51888F}" destId="{C5703CBE-6F57-4265-BF24-F030CCA4F635}" srcOrd="0" destOrd="0" presId="urn:microsoft.com/office/officeart/2005/8/layout/vProcess5"/>
    <dgm:cxn modelId="{219F2090-DDA3-4877-882C-286F74B39897}" srcId="{F9B77109-7B70-402D-9AB3-8BC59E77A18B}" destId="{A2F3A8F7-3F83-4038-AB38-D9212B51888F}" srcOrd="3" destOrd="0" parTransId="{8AB94A3C-7725-4556-B37F-F2BF57246AD6}" sibTransId="{311997D6-4D2B-402A-BAA7-ADBECA060FD0}"/>
    <dgm:cxn modelId="{950A36A8-3723-4D80-B0CE-8F6ECE19F41A}" type="presOf" srcId="{F9B77109-7B70-402D-9AB3-8BC59E77A18B}" destId="{C8DA68A0-9DC3-4F34-BBE6-012DB48637B1}" srcOrd="0" destOrd="0" presId="urn:microsoft.com/office/officeart/2005/8/layout/vProcess5"/>
    <dgm:cxn modelId="{3FBCC1CB-82D8-47CC-AE39-230EFC2C4AFB}" srcId="{F9B77109-7B70-402D-9AB3-8BC59E77A18B}" destId="{5166D702-4A50-445C-A17B-148027A6BEA1}" srcOrd="0" destOrd="0" parTransId="{AE19A01B-C5EC-445E-8727-E9EA54ED51E3}" sibTransId="{956721A1-472C-40D8-92A1-32623E815C58}"/>
    <dgm:cxn modelId="{FE26A7D7-C73E-4C52-A6FA-031E3BA7D11C}" type="presOf" srcId="{5166D702-4A50-445C-A17B-148027A6BEA1}" destId="{FC2BAB8B-D013-4A2A-8D46-07EA40CBE062}" srcOrd="0" destOrd="0" presId="urn:microsoft.com/office/officeart/2005/8/layout/vProcess5"/>
    <dgm:cxn modelId="{4B83F5DF-9D94-44D9-BC84-B667BF45D9EC}" type="presOf" srcId="{5166D702-4A50-445C-A17B-148027A6BEA1}" destId="{749AE1BE-ED18-4529-B661-DB9593A0418B}" srcOrd="1" destOrd="0" presId="urn:microsoft.com/office/officeart/2005/8/layout/vProcess5"/>
    <dgm:cxn modelId="{D14243EE-4E5B-4799-A045-6CF3F04BF14B}" type="presOf" srcId="{330E3809-6FBF-4327-9BEF-075BA90596D0}" destId="{F134ECF3-FEF0-4979-B990-B397F9C02C62}" srcOrd="0" destOrd="0" presId="urn:microsoft.com/office/officeart/2005/8/layout/vProcess5"/>
    <dgm:cxn modelId="{ABC2BBF6-F552-4349-96E7-FFFDCCD7FAB5}" srcId="{F9B77109-7B70-402D-9AB3-8BC59E77A18B}" destId="{9DA68CF7-384A-4D01-B55A-C99AF94EB869}" srcOrd="4" destOrd="0" parTransId="{909CD969-2BA0-434E-9F18-A4C773584B47}" sibTransId="{C9CA3664-5546-4300-B27F-C6E1459212C4}"/>
    <dgm:cxn modelId="{64EEB9F9-496D-46C5-B544-F3DB9C640E52}" type="presOf" srcId="{956721A1-472C-40D8-92A1-32623E815C58}" destId="{5A9480DA-3FF0-4543-81A5-0BC2419A1584}" srcOrd="0" destOrd="0" presId="urn:microsoft.com/office/officeart/2005/8/layout/vProcess5"/>
    <dgm:cxn modelId="{CEF57F65-C776-4696-A7CC-89F1E050F253}" type="presParOf" srcId="{C8DA68A0-9DC3-4F34-BBE6-012DB48637B1}" destId="{A06C0921-04AC-4493-8BAB-E8DA0F87892F}" srcOrd="0" destOrd="0" presId="urn:microsoft.com/office/officeart/2005/8/layout/vProcess5"/>
    <dgm:cxn modelId="{022AAA34-30E8-4F6F-972D-4AE24B83F93A}" type="presParOf" srcId="{C8DA68A0-9DC3-4F34-BBE6-012DB48637B1}" destId="{FC2BAB8B-D013-4A2A-8D46-07EA40CBE062}" srcOrd="1" destOrd="0" presId="urn:microsoft.com/office/officeart/2005/8/layout/vProcess5"/>
    <dgm:cxn modelId="{7DFFA069-B93F-4902-866F-595F256AAC7B}" type="presParOf" srcId="{C8DA68A0-9DC3-4F34-BBE6-012DB48637B1}" destId="{F134ECF3-FEF0-4979-B990-B397F9C02C62}" srcOrd="2" destOrd="0" presId="urn:microsoft.com/office/officeart/2005/8/layout/vProcess5"/>
    <dgm:cxn modelId="{3AB010BA-1D7B-4FF7-8185-34BAF142F110}" type="presParOf" srcId="{C8DA68A0-9DC3-4F34-BBE6-012DB48637B1}" destId="{5856346F-2741-4A2D-A400-4BB60A1B435E}" srcOrd="3" destOrd="0" presId="urn:microsoft.com/office/officeart/2005/8/layout/vProcess5"/>
    <dgm:cxn modelId="{89623A2B-4C43-4948-BD2B-076945E6FDE9}" type="presParOf" srcId="{C8DA68A0-9DC3-4F34-BBE6-012DB48637B1}" destId="{C5703CBE-6F57-4265-BF24-F030CCA4F635}" srcOrd="4" destOrd="0" presId="urn:microsoft.com/office/officeart/2005/8/layout/vProcess5"/>
    <dgm:cxn modelId="{1B403E4D-C77A-4EA9-92D4-74CD9978D7AA}" type="presParOf" srcId="{C8DA68A0-9DC3-4F34-BBE6-012DB48637B1}" destId="{85180F14-6885-44BC-9896-2D63E4349868}" srcOrd="5" destOrd="0" presId="urn:microsoft.com/office/officeart/2005/8/layout/vProcess5"/>
    <dgm:cxn modelId="{E2A88996-EFD9-4F80-8E73-24FFF84C3FE9}" type="presParOf" srcId="{C8DA68A0-9DC3-4F34-BBE6-012DB48637B1}" destId="{5A9480DA-3FF0-4543-81A5-0BC2419A1584}" srcOrd="6" destOrd="0" presId="urn:microsoft.com/office/officeart/2005/8/layout/vProcess5"/>
    <dgm:cxn modelId="{5D7412D2-80CD-4DEA-B191-B52FFEEA3B16}" type="presParOf" srcId="{C8DA68A0-9DC3-4F34-BBE6-012DB48637B1}" destId="{3E1B8040-2D74-4C7B-8A1F-B95C97B91F67}" srcOrd="7" destOrd="0" presId="urn:microsoft.com/office/officeart/2005/8/layout/vProcess5"/>
    <dgm:cxn modelId="{7B922BA5-22ED-4F42-9A5F-BCD13518EACB}" type="presParOf" srcId="{C8DA68A0-9DC3-4F34-BBE6-012DB48637B1}" destId="{BE5E0B1A-5E88-496B-9851-06E79B46743A}" srcOrd="8" destOrd="0" presId="urn:microsoft.com/office/officeart/2005/8/layout/vProcess5"/>
    <dgm:cxn modelId="{AC875E51-7204-420B-964D-932B42CCFAE4}" type="presParOf" srcId="{C8DA68A0-9DC3-4F34-BBE6-012DB48637B1}" destId="{44E20FA0-F18D-489C-B717-DF527F4BEC0E}" srcOrd="9" destOrd="0" presId="urn:microsoft.com/office/officeart/2005/8/layout/vProcess5"/>
    <dgm:cxn modelId="{18C1D70E-CF83-46E6-B5CB-0AAC62E9E9F6}" type="presParOf" srcId="{C8DA68A0-9DC3-4F34-BBE6-012DB48637B1}" destId="{749AE1BE-ED18-4529-B661-DB9593A0418B}" srcOrd="10" destOrd="0" presId="urn:microsoft.com/office/officeart/2005/8/layout/vProcess5"/>
    <dgm:cxn modelId="{125FD562-201C-43A2-8D64-86BBABBDA8BB}" type="presParOf" srcId="{C8DA68A0-9DC3-4F34-BBE6-012DB48637B1}" destId="{C6BE40A4-E8E6-4915-92CD-011A528B6070}" srcOrd="11" destOrd="0" presId="urn:microsoft.com/office/officeart/2005/8/layout/vProcess5"/>
    <dgm:cxn modelId="{31D81B38-E225-4B78-85B2-D6B80224F39D}" type="presParOf" srcId="{C8DA68A0-9DC3-4F34-BBE6-012DB48637B1}" destId="{22276456-9A08-411D-9B4C-FD17FAF4CC61}" srcOrd="12" destOrd="0" presId="urn:microsoft.com/office/officeart/2005/8/layout/vProcess5"/>
    <dgm:cxn modelId="{5AD56A27-2139-4DD6-B3FC-179D99CAC37B}" type="presParOf" srcId="{C8DA68A0-9DC3-4F34-BBE6-012DB48637B1}" destId="{9D2ABB0F-44A2-483C-AF18-36A8C2814D6F}" srcOrd="13" destOrd="0" presId="urn:microsoft.com/office/officeart/2005/8/layout/vProcess5"/>
    <dgm:cxn modelId="{79F879AA-DFA6-4A46-B2CE-C8599CC40836}" type="presParOf" srcId="{C8DA68A0-9DC3-4F34-BBE6-012DB48637B1}" destId="{BD8C1876-8F27-4C8E-8326-19D6D7E2B18D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00DB3A6-2464-45C1-9CDF-DA2D87AF7E73}" type="doc">
      <dgm:prSet loTypeId="urn:microsoft.com/office/officeart/2008/layout/LinedList" loCatId="list" qsTypeId="urn:microsoft.com/office/officeart/2005/8/quickstyle/simple4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BF74BBD5-78CA-405B-B5A4-12E2D54A7DD4}">
      <dgm:prSet/>
      <dgm:spPr/>
      <dgm:t>
        <a:bodyPr/>
        <a:lstStyle/>
        <a:p>
          <a:r>
            <a:rPr lang="en-US" b="1"/>
            <a:t>1. Pripremanje projekta-</a:t>
          </a:r>
          <a:r>
            <a:rPr lang="en-US"/>
            <a:t> pronalaženje teme, formuliranje cilja i planiranje projektnoga rada</a:t>
          </a:r>
        </a:p>
      </dgm:t>
    </dgm:pt>
    <dgm:pt modelId="{B7911BEC-A89F-4FE2-8737-966504621E0D}" type="parTrans" cxnId="{24D58AA1-F230-4AFF-8636-A1CDC1DC71B2}">
      <dgm:prSet/>
      <dgm:spPr/>
      <dgm:t>
        <a:bodyPr/>
        <a:lstStyle/>
        <a:p>
          <a:endParaRPr lang="en-US"/>
        </a:p>
      </dgm:t>
    </dgm:pt>
    <dgm:pt modelId="{8151573E-CFE5-498A-9519-9EA98841A034}" type="sibTrans" cxnId="{24D58AA1-F230-4AFF-8636-A1CDC1DC71B2}">
      <dgm:prSet/>
      <dgm:spPr/>
      <dgm:t>
        <a:bodyPr/>
        <a:lstStyle/>
        <a:p>
          <a:endParaRPr lang="en-US"/>
        </a:p>
      </dgm:t>
    </dgm:pt>
    <dgm:pt modelId="{8483F8AE-24D9-404C-AA6E-3810CFA5A81D}">
      <dgm:prSet/>
      <dgm:spPr/>
      <dgm:t>
        <a:bodyPr/>
        <a:lstStyle/>
        <a:p>
          <a:r>
            <a:rPr lang="en-US" b="1"/>
            <a:t>2. Rad na projektu-</a:t>
          </a:r>
          <a:r>
            <a:rPr lang="en-US"/>
            <a:t> prikupljanje podataka ; obrada, analiza i usustavljivanje i predstavljanje konačnog rezultata</a:t>
          </a:r>
        </a:p>
      </dgm:t>
    </dgm:pt>
    <dgm:pt modelId="{FD0EE96D-40F8-41AF-8F15-906C681EAB4E}" type="parTrans" cxnId="{00F7E75C-C24C-41C0-9B87-4C0AC30579D9}">
      <dgm:prSet/>
      <dgm:spPr/>
      <dgm:t>
        <a:bodyPr/>
        <a:lstStyle/>
        <a:p>
          <a:endParaRPr lang="en-US"/>
        </a:p>
      </dgm:t>
    </dgm:pt>
    <dgm:pt modelId="{9697CB0E-8807-407E-AD99-63BEBA6F63B2}" type="sibTrans" cxnId="{00F7E75C-C24C-41C0-9B87-4C0AC30579D9}">
      <dgm:prSet/>
      <dgm:spPr/>
      <dgm:t>
        <a:bodyPr/>
        <a:lstStyle/>
        <a:p>
          <a:endParaRPr lang="en-US"/>
        </a:p>
      </dgm:t>
    </dgm:pt>
    <dgm:pt modelId="{89232CFB-9E17-49EE-A451-7DB5C332CD77}">
      <dgm:prSet/>
      <dgm:spPr/>
      <dgm:t>
        <a:bodyPr/>
        <a:lstStyle/>
        <a:p>
          <a:r>
            <a:rPr lang="en-US" b="1"/>
            <a:t>3. Refleksija-</a:t>
          </a:r>
          <a:r>
            <a:rPr lang="en-US"/>
            <a:t> grupna procjena i samoprocjena projektnoga rada</a:t>
          </a:r>
        </a:p>
      </dgm:t>
    </dgm:pt>
    <dgm:pt modelId="{BA18370E-AC71-4BCB-85B3-25CB015D7BC2}" type="parTrans" cxnId="{5B065469-A1BA-4B60-BE99-DEE2A9627711}">
      <dgm:prSet/>
      <dgm:spPr/>
      <dgm:t>
        <a:bodyPr/>
        <a:lstStyle/>
        <a:p>
          <a:endParaRPr lang="en-US"/>
        </a:p>
      </dgm:t>
    </dgm:pt>
    <dgm:pt modelId="{06528834-174A-4EC2-9D41-476BDCA7A299}" type="sibTrans" cxnId="{5B065469-A1BA-4B60-BE99-DEE2A9627711}">
      <dgm:prSet/>
      <dgm:spPr/>
      <dgm:t>
        <a:bodyPr/>
        <a:lstStyle/>
        <a:p>
          <a:endParaRPr lang="en-US"/>
        </a:p>
      </dgm:t>
    </dgm:pt>
    <dgm:pt modelId="{4101EAD4-2181-46C0-9168-3F473AF2C4B3}" type="pres">
      <dgm:prSet presAssocID="{500DB3A6-2464-45C1-9CDF-DA2D87AF7E73}" presName="vert0" presStyleCnt="0">
        <dgm:presLayoutVars>
          <dgm:dir/>
          <dgm:animOne val="branch"/>
          <dgm:animLvl val="lvl"/>
        </dgm:presLayoutVars>
      </dgm:prSet>
      <dgm:spPr/>
    </dgm:pt>
    <dgm:pt modelId="{FF13175A-B466-4D98-92EF-6759CE2F8768}" type="pres">
      <dgm:prSet presAssocID="{BF74BBD5-78CA-405B-B5A4-12E2D54A7DD4}" presName="thickLine" presStyleLbl="alignNode1" presStyleIdx="0" presStyleCnt="3"/>
      <dgm:spPr/>
    </dgm:pt>
    <dgm:pt modelId="{1E065A8A-F9BB-495E-BA8C-6CA84FD3F4EE}" type="pres">
      <dgm:prSet presAssocID="{BF74BBD5-78CA-405B-B5A4-12E2D54A7DD4}" presName="horz1" presStyleCnt="0"/>
      <dgm:spPr/>
    </dgm:pt>
    <dgm:pt modelId="{ACAF24ED-E20B-4945-BC8D-0C8E8286CA36}" type="pres">
      <dgm:prSet presAssocID="{BF74BBD5-78CA-405B-B5A4-12E2D54A7DD4}" presName="tx1" presStyleLbl="revTx" presStyleIdx="0" presStyleCnt="3"/>
      <dgm:spPr/>
    </dgm:pt>
    <dgm:pt modelId="{4E59403D-BB97-49A2-A79B-7047BEC91DD5}" type="pres">
      <dgm:prSet presAssocID="{BF74BBD5-78CA-405B-B5A4-12E2D54A7DD4}" presName="vert1" presStyleCnt="0"/>
      <dgm:spPr/>
    </dgm:pt>
    <dgm:pt modelId="{9F4B5317-6739-4639-B26F-9D8FC374C839}" type="pres">
      <dgm:prSet presAssocID="{8483F8AE-24D9-404C-AA6E-3810CFA5A81D}" presName="thickLine" presStyleLbl="alignNode1" presStyleIdx="1" presStyleCnt="3"/>
      <dgm:spPr/>
    </dgm:pt>
    <dgm:pt modelId="{1FEBC204-E699-491A-8265-7F232CDB3DF0}" type="pres">
      <dgm:prSet presAssocID="{8483F8AE-24D9-404C-AA6E-3810CFA5A81D}" presName="horz1" presStyleCnt="0"/>
      <dgm:spPr/>
    </dgm:pt>
    <dgm:pt modelId="{78F231FE-3935-4040-A954-28BB81C97788}" type="pres">
      <dgm:prSet presAssocID="{8483F8AE-24D9-404C-AA6E-3810CFA5A81D}" presName="tx1" presStyleLbl="revTx" presStyleIdx="1" presStyleCnt="3"/>
      <dgm:spPr/>
    </dgm:pt>
    <dgm:pt modelId="{2B284E24-B008-4565-A631-34A9D6137DB0}" type="pres">
      <dgm:prSet presAssocID="{8483F8AE-24D9-404C-AA6E-3810CFA5A81D}" presName="vert1" presStyleCnt="0"/>
      <dgm:spPr/>
    </dgm:pt>
    <dgm:pt modelId="{4D307143-A867-4E55-869D-E33DC49F9546}" type="pres">
      <dgm:prSet presAssocID="{89232CFB-9E17-49EE-A451-7DB5C332CD77}" presName="thickLine" presStyleLbl="alignNode1" presStyleIdx="2" presStyleCnt="3"/>
      <dgm:spPr/>
    </dgm:pt>
    <dgm:pt modelId="{2DF317CE-61EB-4F8D-A375-584B290C3D17}" type="pres">
      <dgm:prSet presAssocID="{89232CFB-9E17-49EE-A451-7DB5C332CD77}" presName="horz1" presStyleCnt="0"/>
      <dgm:spPr/>
    </dgm:pt>
    <dgm:pt modelId="{61CDD1C7-9ADE-47A8-96F6-C3BFE07563BE}" type="pres">
      <dgm:prSet presAssocID="{89232CFB-9E17-49EE-A451-7DB5C332CD77}" presName="tx1" presStyleLbl="revTx" presStyleIdx="2" presStyleCnt="3"/>
      <dgm:spPr/>
    </dgm:pt>
    <dgm:pt modelId="{05080C98-5B04-4CC6-B273-3BB7B52F16C3}" type="pres">
      <dgm:prSet presAssocID="{89232CFB-9E17-49EE-A451-7DB5C332CD77}" presName="vert1" presStyleCnt="0"/>
      <dgm:spPr/>
    </dgm:pt>
  </dgm:ptLst>
  <dgm:cxnLst>
    <dgm:cxn modelId="{00F7E75C-C24C-41C0-9B87-4C0AC30579D9}" srcId="{500DB3A6-2464-45C1-9CDF-DA2D87AF7E73}" destId="{8483F8AE-24D9-404C-AA6E-3810CFA5A81D}" srcOrd="1" destOrd="0" parTransId="{FD0EE96D-40F8-41AF-8F15-906C681EAB4E}" sibTransId="{9697CB0E-8807-407E-AD99-63BEBA6F63B2}"/>
    <dgm:cxn modelId="{5B065469-A1BA-4B60-BE99-DEE2A9627711}" srcId="{500DB3A6-2464-45C1-9CDF-DA2D87AF7E73}" destId="{89232CFB-9E17-49EE-A451-7DB5C332CD77}" srcOrd="2" destOrd="0" parTransId="{BA18370E-AC71-4BCB-85B3-25CB015D7BC2}" sibTransId="{06528834-174A-4EC2-9D41-476BDCA7A299}"/>
    <dgm:cxn modelId="{9D93D96F-4DFD-40D5-A41F-9754D295C234}" type="presOf" srcId="{89232CFB-9E17-49EE-A451-7DB5C332CD77}" destId="{61CDD1C7-9ADE-47A8-96F6-C3BFE07563BE}" srcOrd="0" destOrd="0" presId="urn:microsoft.com/office/officeart/2008/layout/LinedList"/>
    <dgm:cxn modelId="{DC430677-452D-4E6C-8515-D87A705A87A0}" type="presOf" srcId="{8483F8AE-24D9-404C-AA6E-3810CFA5A81D}" destId="{78F231FE-3935-4040-A954-28BB81C97788}" srcOrd="0" destOrd="0" presId="urn:microsoft.com/office/officeart/2008/layout/LinedList"/>
    <dgm:cxn modelId="{04C0BE85-79B5-496A-B11E-29B8DFE5FB2A}" type="presOf" srcId="{BF74BBD5-78CA-405B-B5A4-12E2D54A7DD4}" destId="{ACAF24ED-E20B-4945-BC8D-0C8E8286CA36}" srcOrd="0" destOrd="0" presId="urn:microsoft.com/office/officeart/2008/layout/LinedList"/>
    <dgm:cxn modelId="{944D2695-B0DC-4333-9DDE-90336B2DB3EA}" type="presOf" srcId="{500DB3A6-2464-45C1-9CDF-DA2D87AF7E73}" destId="{4101EAD4-2181-46C0-9168-3F473AF2C4B3}" srcOrd="0" destOrd="0" presId="urn:microsoft.com/office/officeart/2008/layout/LinedList"/>
    <dgm:cxn modelId="{24D58AA1-F230-4AFF-8636-A1CDC1DC71B2}" srcId="{500DB3A6-2464-45C1-9CDF-DA2D87AF7E73}" destId="{BF74BBD5-78CA-405B-B5A4-12E2D54A7DD4}" srcOrd="0" destOrd="0" parTransId="{B7911BEC-A89F-4FE2-8737-966504621E0D}" sibTransId="{8151573E-CFE5-498A-9519-9EA98841A034}"/>
    <dgm:cxn modelId="{639ECD9C-D0BE-4EFE-B7C4-2B0383E5949B}" type="presParOf" srcId="{4101EAD4-2181-46C0-9168-3F473AF2C4B3}" destId="{FF13175A-B466-4D98-92EF-6759CE2F8768}" srcOrd="0" destOrd="0" presId="urn:microsoft.com/office/officeart/2008/layout/LinedList"/>
    <dgm:cxn modelId="{CA26BDCF-1E9B-4EEE-82CD-F45D627656B9}" type="presParOf" srcId="{4101EAD4-2181-46C0-9168-3F473AF2C4B3}" destId="{1E065A8A-F9BB-495E-BA8C-6CA84FD3F4EE}" srcOrd="1" destOrd="0" presId="urn:microsoft.com/office/officeart/2008/layout/LinedList"/>
    <dgm:cxn modelId="{AA2B233C-D0B7-41E0-8F7C-EAF910171AC7}" type="presParOf" srcId="{1E065A8A-F9BB-495E-BA8C-6CA84FD3F4EE}" destId="{ACAF24ED-E20B-4945-BC8D-0C8E8286CA36}" srcOrd="0" destOrd="0" presId="urn:microsoft.com/office/officeart/2008/layout/LinedList"/>
    <dgm:cxn modelId="{B7E4B50D-90DD-4418-97B2-A2E6E6E97EA6}" type="presParOf" srcId="{1E065A8A-F9BB-495E-BA8C-6CA84FD3F4EE}" destId="{4E59403D-BB97-49A2-A79B-7047BEC91DD5}" srcOrd="1" destOrd="0" presId="urn:microsoft.com/office/officeart/2008/layout/LinedList"/>
    <dgm:cxn modelId="{0ABC7E53-46AB-4BE8-9508-DE5E0C9BCBE0}" type="presParOf" srcId="{4101EAD4-2181-46C0-9168-3F473AF2C4B3}" destId="{9F4B5317-6739-4639-B26F-9D8FC374C839}" srcOrd="2" destOrd="0" presId="urn:microsoft.com/office/officeart/2008/layout/LinedList"/>
    <dgm:cxn modelId="{E1190F9E-690A-4D74-8D17-B69823F2AAA3}" type="presParOf" srcId="{4101EAD4-2181-46C0-9168-3F473AF2C4B3}" destId="{1FEBC204-E699-491A-8265-7F232CDB3DF0}" srcOrd="3" destOrd="0" presId="urn:microsoft.com/office/officeart/2008/layout/LinedList"/>
    <dgm:cxn modelId="{A7433893-163E-4320-8EB4-0AAF863BC95D}" type="presParOf" srcId="{1FEBC204-E699-491A-8265-7F232CDB3DF0}" destId="{78F231FE-3935-4040-A954-28BB81C97788}" srcOrd="0" destOrd="0" presId="urn:microsoft.com/office/officeart/2008/layout/LinedList"/>
    <dgm:cxn modelId="{417478D0-59C2-40C0-ABAD-071F09743444}" type="presParOf" srcId="{1FEBC204-E699-491A-8265-7F232CDB3DF0}" destId="{2B284E24-B008-4565-A631-34A9D6137DB0}" srcOrd="1" destOrd="0" presId="urn:microsoft.com/office/officeart/2008/layout/LinedList"/>
    <dgm:cxn modelId="{21931287-A4BF-42E7-9361-D61DEDA74A1E}" type="presParOf" srcId="{4101EAD4-2181-46C0-9168-3F473AF2C4B3}" destId="{4D307143-A867-4E55-869D-E33DC49F9546}" srcOrd="4" destOrd="0" presId="urn:microsoft.com/office/officeart/2008/layout/LinedList"/>
    <dgm:cxn modelId="{E23830A2-5396-410B-9F3F-C829FEC352CB}" type="presParOf" srcId="{4101EAD4-2181-46C0-9168-3F473AF2C4B3}" destId="{2DF317CE-61EB-4F8D-A375-584B290C3D17}" srcOrd="5" destOrd="0" presId="urn:microsoft.com/office/officeart/2008/layout/LinedList"/>
    <dgm:cxn modelId="{DB000718-63AA-4D50-A22A-B502D9F46AF4}" type="presParOf" srcId="{2DF317CE-61EB-4F8D-A375-584B290C3D17}" destId="{61CDD1C7-9ADE-47A8-96F6-C3BFE07563BE}" srcOrd="0" destOrd="0" presId="urn:microsoft.com/office/officeart/2008/layout/LinedList"/>
    <dgm:cxn modelId="{60148552-7758-44AD-A9C2-4AC46B4ACBB9}" type="presParOf" srcId="{2DF317CE-61EB-4F8D-A375-584B290C3D17}" destId="{05080C98-5B04-4CC6-B273-3BB7B52F16C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5771309-38D2-40FC-891C-FDD5DE0B1284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831B0B8-1D2F-44C0-B322-FC7E9516DF98}">
      <dgm:prSet/>
      <dgm:spPr/>
      <dgm:t>
        <a:bodyPr/>
        <a:lstStyle/>
        <a:p>
          <a:r>
            <a:rPr lang="en-US" dirty="0"/>
            <a:t>Oni </a:t>
          </a:r>
          <a:r>
            <a:rPr lang="en-US" dirty="0" err="1"/>
            <a:t>su</a:t>
          </a:r>
          <a:r>
            <a:rPr lang="en-US" dirty="0"/>
            <a:t> </a:t>
          </a:r>
          <a:r>
            <a:rPr lang="en-US" dirty="0" err="1"/>
            <a:t>aktivni</a:t>
          </a:r>
          <a:r>
            <a:rPr lang="en-US" dirty="0"/>
            <a:t> </a:t>
          </a:r>
          <a:r>
            <a:rPr lang="en-US" dirty="0" err="1"/>
            <a:t>sudionici</a:t>
          </a:r>
          <a:r>
            <a:rPr lang="en-US" dirty="0"/>
            <a:t> u </a:t>
          </a:r>
          <a:r>
            <a:rPr lang="en-US" dirty="0" err="1"/>
            <a:t>svim</a:t>
          </a:r>
          <a:r>
            <a:rPr lang="en-US" dirty="0"/>
            <a:t> </a:t>
          </a:r>
          <a:r>
            <a:rPr lang="en-US" dirty="0" err="1"/>
            <a:t>etapama</a:t>
          </a:r>
          <a:r>
            <a:rPr lang="en-US" dirty="0"/>
            <a:t> </a:t>
          </a:r>
          <a:r>
            <a:rPr lang="en-US" dirty="0" err="1"/>
            <a:t>nastavnog</a:t>
          </a:r>
          <a:r>
            <a:rPr lang="en-US" dirty="0"/>
            <a:t> </a:t>
          </a:r>
          <a:r>
            <a:rPr lang="en-US" dirty="0" err="1"/>
            <a:t>procesa</a:t>
          </a:r>
          <a:r>
            <a:rPr lang="en-US" dirty="0"/>
            <a:t>, </a:t>
          </a:r>
          <a:r>
            <a:rPr lang="en-US" dirty="0" err="1"/>
            <a:t>daju</a:t>
          </a:r>
          <a:r>
            <a:rPr lang="en-US" dirty="0"/>
            <a:t> </a:t>
          </a:r>
          <a:r>
            <a:rPr lang="en-US" dirty="0" err="1"/>
            <a:t>inicijativu</a:t>
          </a:r>
          <a:r>
            <a:rPr lang="en-US" dirty="0"/>
            <a:t> za rad </a:t>
          </a:r>
          <a:r>
            <a:rPr lang="en-US" dirty="0" err="1"/>
            <a:t>sukladno</a:t>
          </a:r>
          <a:r>
            <a:rPr lang="en-US" dirty="0"/>
            <a:t> </a:t>
          </a:r>
          <a:r>
            <a:rPr lang="en-US" dirty="0" err="1"/>
            <a:t>njihovim</a:t>
          </a:r>
          <a:r>
            <a:rPr lang="en-US" dirty="0"/>
            <a:t> </a:t>
          </a:r>
          <a:r>
            <a:rPr lang="en-US" dirty="0" err="1"/>
            <a:t>interesima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sposobnostima</a:t>
          </a:r>
          <a:r>
            <a:rPr lang="en-US" dirty="0"/>
            <a:t>, </a:t>
          </a:r>
          <a:r>
            <a:rPr lang="en-US" dirty="0" err="1"/>
            <a:t>predlažu</a:t>
          </a:r>
          <a:r>
            <a:rPr lang="en-US" dirty="0"/>
            <a:t> </a:t>
          </a:r>
          <a:r>
            <a:rPr lang="en-US" dirty="0" err="1"/>
            <a:t>tijek</a:t>
          </a:r>
          <a:r>
            <a:rPr lang="en-US" dirty="0"/>
            <a:t> </a:t>
          </a:r>
          <a:r>
            <a:rPr lang="en-US" dirty="0" err="1"/>
            <a:t>rada</a:t>
          </a:r>
          <a:r>
            <a:rPr lang="en-US" dirty="0"/>
            <a:t>, </a:t>
          </a:r>
          <a:r>
            <a:rPr lang="en-US" dirty="0" err="1"/>
            <a:t>mijenjaju</a:t>
          </a:r>
          <a:r>
            <a:rPr lang="en-US" dirty="0"/>
            <a:t> </a:t>
          </a:r>
          <a:r>
            <a:rPr lang="en-US" dirty="0" err="1"/>
            <a:t>pojedine</a:t>
          </a:r>
          <a:r>
            <a:rPr lang="en-US" dirty="0"/>
            <a:t> </a:t>
          </a:r>
          <a:r>
            <a:rPr lang="en-US" dirty="0" err="1"/>
            <a:t>etape</a:t>
          </a:r>
          <a:r>
            <a:rPr lang="en-US" dirty="0"/>
            <a:t> </a:t>
          </a:r>
          <a:r>
            <a:rPr lang="en-US" dirty="0" err="1"/>
            <a:t>rada</a:t>
          </a:r>
          <a:r>
            <a:rPr lang="en-US" dirty="0"/>
            <a:t>, </a:t>
          </a:r>
          <a:r>
            <a:rPr lang="en-US" dirty="0" err="1"/>
            <a:t>samostalno</a:t>
          </a:r>
          <a:r>
            <a:rPr lang="en-US" dirty="0"/>
            <a:t> </a:t>
          </a:r>
          <a:r>
            <a:rPr lang="en-US" dirty="0" err="1"/>
            <a:t>planiraju</a:t>
          </a:r>
          <a:r>
            <a:rPr lang="en-US" dirty="0"/>
            <a:t>, </a:t>
          </a:r>
          <a:r>
            <a:rPr lang="en-US" dirty="0" err="1"/>
            <a:t>stvaraju</a:t>
          </a:r>
          <a:r>
            <a:rPr lang="en-US" dirty="0"/>
            <a:t> </a:t>
          </a:r>
          <a:r>
            <a:rPr lang="en-US" dirty="0" err="1"/>
            <a:t>ideje</a:t>
          </a:r>
          <a:r>
            <a:rPr lang="en-US" dirty="0"/>
            <a:t>, </a:t>
          </a:r>
          <a:r>
            <a:rPr lang="en-US" dirty="0" err="1"/>
            <a:t>međusobno</a:t>
          </a:r>
          <a:r>
            <a:rPr lang="en-US" dirty="0"/>
            <a:t> se </a:t>
          </a:r>
          <a:r>
            <a:rPr lang="en-US" dirty="0" err="1"/>
            <a:t>dogovaraju</a:t>
          </a:r>
          <a:r>
            <a:rPr lang="en-US" dirty="0"/>
            <a:t> </a:t>
          </a:r>
          <a:r>
            <a:rPr lang="en-US" dirty="0" err="1"/>
            <a:t>te</a:t>
          </a:r>
          <a:r>
            <a:rPr lang="en-US" dirty="0"/>
            <a:t> </a:t>
          </a:r>
          <a:r>
            <a:rPr lang="en-US" dirty="0" err="1"/>
            <a:t>rješavaju</a:t>
          </a:r>
          <a:r>
            <a:rPr lang="en-US" dirty="0"/>
            <a:t> </a:t>
          </a:r>
          <a:r>
            <a:rPr lang="en-US" dirty="0" err="1"/>
            <a:t>probleme</a:t>
          </a:r>
          <a:r>
            <a:rPr lang="en-US" dirty="0"/>
            <a:t> </a:t>
          </a:r>
          <a:r>
            <a:rPr lang="en-US" dirty="0" err="1"/>
            <a:t>na</a:t>
          </a:r>
          <a:r>
            <a:rPr lang="en-US" dirty="0"/>
            <a:t> </a:t>
          </a:r>
          <a:r>
            <a:rPr lang="en-US" dirty="0" err="1"/>
            <a:t>koje</a:t>
          </a:r>
          <a:r>
            <a:rPr lang="en-US" dirty="0"/>
            <a:t> </a:t>
          </a:r>
          <a:r>
            <a:rPr lang="en-US" dirty="0" err="1"/>
            <a:t>nailaze</a:t>
          </a:r>
          <a:r>
            <a:rPr lang="en-US" dirty="0"/>
            <a:t>. (Fabijanić, 2014)</a:t>
          </a:r>
        </a:p>
      </dgm:t>
    </dgm:pt>
    <dgm:pt modelId="{37B64BDC-B176-4809-9C71-C8300AF237B1}" type="parTrans" cxnId="{63CC5CA4-872C-4C8A-A674-BC6791B12533}">
      <dgm:prSet/>
      <dgm:spPr/>
      <dgm:t>
        <a:bodyPr/>
        <a:lstStyle/>
        <a:p>
          <a:endParaRPr lang="en-US"/>
        </a:p>
      </dgm:t>
    </dgm:pt>
    <dgm:pt modelId="{F52663F0-A84B-4C89-B0A8-7EA053DB20B6}" type="sibTrans" cxnId="{63CC5CA4-872C-4C8A-A674-BC6791B12533}">
      <dgm:prSet/>
      <dgm:spPr/>
      <dgm:t>
        <a:bodyPr/>
        <a:lstStyle/>
        <a:p>
          <a:endParaRPr lang="en-US"/>
        </a:p>
      </dgm:t>
    </dgm:pt>
    <dgm:pt modelId="{E42F5BAC-70C7-44C6-8997-6E3881DEBA3E}">
      <dgm:prSet/>
      <dgm:spPr/>
      <dgm:t>
        <a:bodyPr/>
        <a:lstStyle/>
        <a:p>
          <a:r>
            <a:rPr lang="en-US" dirty="0" err="1">
              <a:latin typeface="Garamond" panose="02020404030301010803"/>
            </a:rPr>
            <a:t>Učenici</a:t>
          </a:r>
          <a:r>
            <a:rPr lang="en-US" dirty="0"/>
            <a:t> ne </a:t>
          </a:r>
          <a:r>
            <a:rPr lang="en-US" dirty="0" err="1"/>
            <a:t>slijede</a:t>
          </a:r>
          <a:r>
            <a:rPr lang="en-US" dirty="0"/>
            <a:t> </a:t>
          </a:r>
          <a:r>
            <a:rPr lang="en-US" dirty="0" err="1"/>
            <a:t>nastavnikove</a:t>
          </a:r>
          <a:r>
            <a:rPr lang="en-US" dirty="0"/>
            <a:t> </a:t>
          </a:r>
          <a:r>
            <a:rPr lang="en-US" dirty="0" err="1"/>
            <a:t>upute</a:t>
          </a:r>
          <a:r>
            <a:rPr lang="en-US" dirty="0"/>
            <a:t> </a:t>
          </a:r>
          <a:r>
            <a:rPr lang="en-US" dirty="0" err="1"/>
            <a:t>niti</a:t>
          </a:r>
          <a:r>
            <a:rPr lang="en-US" dirty="0"/>
            <a:t> </a:t>
          </a:r>
          <a:r>
            <a:rPr lang="en-US" dirty="0" err="1"/>
            <a:t>njegov</a:t>
          </a:r>
          <a:r>
            <a:rPr lang="en-US" dirty="0"/>
            <a:t> plan, </a:t>
          </a:r>
          <a:r>
            <a:rPr lang="en-US" dirty="0" err="1"/>
            <a:t>već</a:t>
          </a:r>
          <a:r>
            <a:rPr lang="en-US" dirty="0"/>
            <a:t> </a:t>
          </a:r>
          <a:r>
            <a:rPr lang="en-US" dirty="0" err="1"/>
            <a:t>slobodno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otvoreno</a:t>
          </a:r>
          <a:r>
            <a:rPr lang="en-US" dirty="0"/>
            <a:t> </a:t>
          </a:r>
          <a:r>
            <a:rPr lang="en-US" dirty="0" err="1"/>
            <a:t>govore</a:t>
          </a:r>
          <a:r>
            <a:rPr lang="en-US" dirty="0"/>
            <a:t> </a:t>
          </a:r>
          <a:r>
            <a:rPr lang="en-US" dirty="0" err="1"/>
            <a:t>tijekom</a:t>
          </a:r>
          <a:r>
            <a:rPr lang="en-US" dirty="0"/>
            <a:t> </a:t>
          </a:r>
          <a:r>
            <a:rPr lang="en-US" dirty="0" err="1"/>
            <a:t>nastave</a:t>
          </a:r>
          <a:r>
            <a:rPr lang="en-US" dirty="0"/>
            <a:t> </a:t>
          </a:r>
          <a:r>
            <a:rPr lang="en-US" dirty="0" err="1"/>
            <a:t>dok</a:t>
          </a:r>
          <a:r>
            <a:rPr lang="en-US" dirty="0"/>
            <a:t> </a:t>
          </a:r>
          <a:r>
            <a:rPr lang="en-US" dirty="0" err="1"/>
            <a:t>im</a:t>
          </a:r>
          <a:r>
            <a:rPr lang="en-US" dirty="0"/>
            <a:t> </a:t>
          </a:r>
          <a:r>
            <a:rPr lang="en-US" dirty="0" err="1"/>
            <a:t>nastavnik</a:t>
          </a:r>
          <a:r>
            <a:rPr lang="en-US" dirty="0"/>
            <a:t> </a:t>
          </a:r>
          <a:r>
            <a:rPr lang="en-US" dirty="0" err="1"/>
            <a:t>samo</a:t>
          </a:r>
          <a:r>
            <a:rPr lang="en-US" dirty="0"/>
            <a:t> </a:t>
          </a:r>
          <a:r>
            <a:rPr lang="en-US" dirty="0" err="1"/>
            <a:t>pomaže</a:t>
          </a:r>
          <a:r>
            <a:rPr lang="en-US" dirty="0"/>
            <a:t> u </a:t>
          </a:r>
          <a:r>
            <a:rPr lang="en-US" dirty="0" err="1"/>
            <a:t>ostvarivanju</a:t>
          </a:r>
          <a:r>
            <a:rPr lang="en-US" dirty="0"/>
            <a:t>. ( Vuković, 2003)</a:t>
          </a:r>
        </a:p>
      </dgm:t>
    </dgm:pt>
    <dgm:pt modelId="{83D60172-CF04-4E6C-82A4-17F5D966FFD3}" type="parTrans" cxnId="{7242A561-1063-41D1-BA33-0D76968C218B}">
      <dgm:prSet/>
      <dgm:spPr/>
      <dgm:t>
        <a:bodyPr/>
        <a:lstStyle/>
        <a:p>
          <a:endParaRPr lang="en-US"/>
        </a:p>
      </dgm:t>
    </dgm:pt>
    <dgm:pt modelId="{8978A435-FC33-455C-BB51-74895525F1BB}" type="sibTrans" cxnId="{7242A561-1063-41D1-BA33-0D76968C218B}">
      <dgm:prSet/>
      <dgm:spPr/>
      <dgm:t>
        <a:bodyPr/>
        <a:lstStyle/>
        <a:p>
          <a:endParaRPr lang="en-US"/>
        </a:p>
      </dgm:t>
    </dgm:pt>
    <dgm:pt modelId="{AE6A1BDC-5BC7-482F-A0EB-C28916D6FDB4}" type="pres">
      <dgm:prSet presAssocID="{F5771309-38D2-40FC-891C-FDD5DE0B1284}" presName="linear" presStyleCnt="0">
        <dgm:presLayoutVars>
          <dgm:animLvl val="lvl"/>
          <dgm:resizeHandles val="exact"/>
        </dgm:presLayoutVars>
      </dgm:prSet>
      <dgm:spPr/>
    </dgm:pt>
    <dgm:pt modelId="{419027C8-6516-45C7-8CCD-A3B8E9B356C6}" type="pres">
      <dgm:prSet presAssocID="{1831B0B8-1D2F-44C0-B322-FC7E9516DF9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31465F7-3035-4D96-8454-1ACC9087DA2D}" type="pres">
      <dgm:prSet presAssocID="{F52663F0-A84B-4C89-B0A8-7EA053DB20B6}" presName="spacer" presStyleCnt="0"/>
      <dgm:spPr/>
    </dgm:pt>
    <dgm:pt modelId="{D3ACC9F8-E77D-4100-9DCB-BC67B151BC3A}" type="pres">
      <dgm:prSet presAssocID="{E42F5BAC-70C7-44C6-8997-6E3881DEBA3E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7242A561-1063-41D1-BA33-0D76968C218B}" srcId="{F5771309-38D2-40FC-891C-FDD5DE0B1284}" destId="{E42F5BAC-70C7-44C6-8997-6E3881DEBA3E}" srcOrd="1" destOrd="0" parTransId="{83D60172-CF04-4E6C-82A4-17F5D966FFD3}" sibTransId="{8978A435-FC33-455C-BB51-74895525F1BB}"/>
    <dgm:cxn modelId="{31EB7173-7FC8-453B-9F90-FCA94AC15E37}" type="presOf" srcId="{1831B0B8-1D2F-44C0-B322-FC7E9516DF98}" destId="{419027C8-6516-45C7-8CCD-A3B8E9B356C6}" srcOrd="0" destOrd="0" presId="urn:microsoft.com/office/officeart/2005/8/layout/vList2"/>
    <dgm:cxn modelId="{34B74258-9039-4FC5-90AD-37F96C39DA02}" type="presOf" srcId="{F5771309-38D2-40FC-891C-FDD5DE0B1284}" destId="{AE6A1BDC-5BC7-482F-A0EB-C28916D6FDB4}" srcOrd="0" destOrd="0" presId="urn:microsoft.com/office/officeart/2005/8/layout/vList2"/>
    <dgm:cxn modelId="{63CC5CA4-872C-4C8A-A674-BC6791B12533}" srcId="{F5771309-38D2-40FC-891C-FDD5DE0B1284}" destId="{1831B0B8-1D2F-44C0-B322-FC7E9516DF98}" srcOrd="0" destOrd="0" parTransId="{37B64BDC-B176-4809-9C71-C8300AF237B1}" sibTransId="{F52663F0-A84B-4C89-B0A8-7EA053DB20B6}"/>
    <dgm:cxn modelId="{4BF2DBDB-5F09-4656-B105-5D9F6676425F}" type="presOf" srcId="{E42F5BAC-70C7-44C6-8997-6E3881DEBA3E}" destId="{D3ACC9F8-E77D-4100-9DCB-BC67B151BC3A}" srcOrd="0" destOrd="0" presId="urn:microsoft.com/office/officeart/2005/8/layout/vList2"/>
    <dgm:cxn modelId="{FD5196CB-A357-473A-98D9-80705ADDF077}" type="presParOf" srcId="{AE6A1BDC-5BC7-482F-A0EB-C28916D6FDB4}" destId="{419027C8-6516-45C7-8CCD-A3B8E9B356C6}" srcOrd="0" destOrd="0" presId="urn:microsoft.com/office/officeart/2005/8/layout/vList2"/>
    <dgm:cxn modelId="{92AA3BAE-C68F-4201-8C51-64CFBD25BF10}" type="presParOf" srcId="{AE6A1BDC-5BC7-482F-A0EB-C28916D6FDB4}" destId="{931465F7-3035-4D96-8454-1ACC9087DA2D}" srcOrd="1" destOrd="0" presId="urn:microsoft.com/office/officeart/2005/8/layout/vList2"/>
    <dgm:cxn modelId="{111F48B8-A2F6-467A-9C82-A59107A4CF89}" type="presParOf" srcId="{AE6A1BDC-5BC7-482F-A0EB-C28916D6FDB4}" destId="{D3ACC9F8-E77D-4100-9DCB-BC67B151BC3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BE79894-3C94-4277-B5F4-4F28F03C0C79}" type="doc">
      <dgm:prSet loTypeId="urn:microsoft.com/office/officeart/2008/layout/LinedList" loCatId="list" qsTypeId="urn:microsoft.com/office/officeart/2005/8/quickstyle/simple4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65762B29-40AA-4818-AFCB-3F1153DFC318}">
      <dgm:prSet/>
      <dgm:spPr/>
      <dgm:t>
        <a:bodyPr/>
        <a:lstStyle/>
        <a:p>
          <a:r>
            <a:rPr lang="en-US"/>
            <a:t>Na početku školske godine učenike se upoznaje s:</a:t>
          </a:r>
        </a:p>
      </dgm:t>
    </dgm:pt>
    <dgm:pt modelId="{3D090515-D594-473E-A627-C841E4A33CD8}" type="parTrans" cxnId="{63A45667-715C-4B42-8679-DFA81252E126}">
      <dgm:prSet/>
      <dgm:spPr/>
      <dgm:t>
        <a:bodyPr/>
        <a:lstStyle/>
        <a:p>
          <a:endParaRPr lang="en-US"/>
        </a:p>
      </dgm:t>
    </dgm:pt>
    <dgm:pt modelId="{0AEA3A34-A858-418A-B1B8-65E0B57A5737}" type="sibTrans" cxnId="{63A45667-715C-4B42-8679-DFA81252E126}">
      <dgm:prSet/>
      <dgm:spPr/>
      <dgm:t>
        <a:bodyPr/>
        <a:lstStyle/>
        <a:p>
          <a:endParaRPr lang="en-US"/>
        </a:p>
      </dgm:t>
    </dgm:pt>
    <dgm:pt modelId="{3F4010AC-AE76-4A13-872D-92705F4DBE86}">
      <dgm:prSet/>
      <dgm:spPr/>
      <dgm:t>
        <a:bodyPr/>
        <a:lstStyle/>
        <a:p>
          <a:r>
            <a:rPr lang="en-US"/>
            <a:t>A) TIMSKIM RADOM</a:t>
          </a:r>
        </a:p>
      </dgm:t>
    </dgm:pt>
    <dgm:pt modelId="{697BFCC2-566D-4B60-ABC4-0FEDAF13E035}" type="parTrans" cxnId="{8491ABB3-D4A3-4D42-8D19-945BE6C63988}">
      <dgm:prSet/>
      <dgm:spPr/>
      <dgm:t>
        <a:bodyPr/>
        <a:lstStyle/>
        <a:p>
          <a:endParaRPr lang="en-US"/>
        </a:p>
      </dgm:t>
    </dgm:pt>
    <dgm:pt modelId="{AEAE421A-210D-4B02-810A-1F4C6DA324AB}" type="sibTrans" cxnId="{8491ABB3-D4A3-4D42-8D19-945BE6C63988}">
      <dgm:prSet/>
      <dgm:spPr/>
      <dgm:t>
        <a:bodyPr/>
        <a:lstStyle/>
        <a:p>
          <a:endParaRPr lang="en-US"/>
        </a:p>
      </dgm:t>
    </dgm:pt>
    <dgm:pt modelId="{016BD440-157D-4C94-B3E2-74398B24DB80}">
      <dgm:prSet/>
      <dgm:spPr/>
      <dgm:t>
        <a:bodyPr/>
        <a:lstStyle/>
        <a:p>
          <a:r>
            <a:rPr lang="en-US"/>
            <a:t>B) SURADNIČKIM UČENJEM</a:t>
          </a:r>
        </a:p>
      </dgm:t>
    </dgm:pt>
    <dgm:pt modelId="{DDCA6C49-8481-41CD-93B1-887878C1799E}" type="parTrans" cxnId="{E3940566-52F2-4BFF-BB49-221527C8D1BA}">
      <dgm:prSet/>
      <dgm:spPr/>
      <dgm:t>
        <a:bodyPr/>
        <a:lstStyle/>
        <a:p>
          <a:endParaRPr lang="en-US"/>
        </a:p>
      </dgm:t>
    </dgm:pt>
    <dgm:pt modelId="{86DCB444-AC09-48E8-85F8-461D640E0BCD}" type="sibTrans" cxnId="{E3940566-52F2-4BFF-BB49-221527C8D1BA}">
      <dgm:prSet/>
      <dgm:spPr/>
      <dgm:t>
        <a:bodyPr/>
        <a:lstStyle/>
        <a:p>
          <a:endParaRPr lang="en-US"/>
        </a:p>
      </dgm:t>
    </dgm:pt>
    <dgm:pt modelId="{3E064017-54F0-49B7-AB0A-2F25B4721B40}" type="pres">
      <dgm:prSet presAssocID="{0BE79894-3C94-4277-B5F4-4F28F03C0C79}" presName="vert0" presStyleCnt="0">
        <dgm:presLayoutVars>
          <dgm:dir/>
          <dgm:animOne val="branch"/>
          <dgm:animLvl val="lvl"/>
        </dgm:presLayoutVars>
      </dgm:prSet>
      <dgm:spPr/>
    </dgm:pt>
    <dgm:pt modelId="{8FFB9303-CDA4-4436-BE74-591A159A4BB5}" type="pres">
      <dgm:prSet presAssocID="{65762B29-40AA-4818-AFCB-3F1153DFC318}" presName="thickLine" presStyleLbl="alignNode1" presStyleIdx="0" presStyleCnt="3"/>
      <dgm:spPr/>
    </dgm:pt>
    <dgm:pt modelId="{299E03AB-82DF-42F2-9DB8-C3510C3AA453}" type="pres">
      <dgm:prSet presAssocID="{65762B29-40AA-4818-AFCB-3F1153DFC318}" presName="horz1" presStyleCnt="0"/>
      <dgm:spPr/>
    </dgm:pt>
    <dgm:pt modelId="{2E149D24-13D7-4392-97BE-B98DA1BBB2DF}" type="pres">
      <dgm:prSet presAssocID="{65762B29-40AA-4818-AFCB-3F1153DFC318}" presName="tx1" presStyleLbl="revTx" presStyleIdx="0" presStyleCnt="3"/>
      <dgm:spPr/>
    </dgm:pt>
    <dgm:pt modelId="{7D7FD3D1-F19C-42C3-A928-AEAF81A41A61}" type="pres">
      <dgm:prSet presAssocID="{65762B29-40AA-4818-AFCB-3F1153DFC318}" presName="vert1" presStyleCnt="0"/>
      <dgm:spPr/>
    </dgm:pt>
    <dgm:pt modelId="{E350DF2B-B331-42E8-BA02-FAFFBC772824}" type="pres">
      <dgm:prSet presAssocID="{3F4010AC-AE76-4A13-872D-92705F4DBE86}" presName="thickLine" presStyleLbl="alignNode1" presStyleIdx="1" presStyleCnt="3"/>
      <dgm:spPr/>
    </dgm:pt>
    <dgm:pt modelId="{BA52E276-E09A-46F9-A4A3-A5D21C1D9C6F}" type="pres">
      <dgm:prSet presAssocID="{3F4010AC-AE76-4A13-872D-92705F4DBE86}" presName="horz1" presStyleCnt="0"/>
      <dgm:spPr/>
    </dgm:pt>
    <dgm:pt modelId="{466D7C18-EEC6-4AFA-8863-7129E85512AD}" type="pres">
      <dgm:prSet presAssocID="{3F4010AC-AE76-4A13-872D-92705F4DBE86}" presName="tx1" presStyleLbl="revTx" presStyleIdx="1" presStyleCnt="3"/>
      <dgm:spPr/>
    </dgm:pt>
    <dgm:pt modelId="{8495CF9F-4A03-412C-A763-686C0EA33AF1}" type="pres">
      <dgm:prSet presAssocID="{3F4010AC-AE76-4A13-872D-92705F4DBE86}" presName="vert1" presStyleCnt="0"/>
      <dgm:spPr/>
    </dgm:pt>
    <dgm:pt modelId="{74213E55-8477-49ED-93BD-4A7C9EFEA033}" type="pres">
      <dgm:prSet presAssocID="{016BD440-157D-4C94-B3E2-74398B24DB80}" presName="thickLine" presStyleLbl="alignNode1" presStyleIdx="2" presStyleCnt="3"/>
      <dgm:spPr/>
    </dgm:pt>
    <dgm:pt modelId="{B2189E9F-943A-4806-AF3E-F5C1C52ADF0E}" type="pres">
      <dgm:prSet presAssocID="{016BD440-157D-4C94-B3E2-74398B24DB80}" presName="horz1" presStyleCnt="0"/>
      <dgm:spPr/>
    </dgm:pt>
    <dgm:pt modelId="{C1464D96-9F36-4325-AFE3-FB903F3A30CF}" type="pres">
      <dgm:prSet presAssocID="{016BD440-157D-4C94-B3E2-74398B24DB80}" presName="tx1" presStyleLbl="revTx" presStyleIdx="2" presStyleCnt="3"/>
      <dgm:spPr/>
    </dgm:pt>
    <dgm:pt modelId="{7F41D330-25A5-4FEF-AEEA-F4060889BA03}" type="pres">
      <dgm:prSet presAssocID="{016BD440-157D-4C94-B3E2-74398B24DB80}" presName="vert1" presStyleCnt="0"/>
      <dgm:spPr/>
    </dgm:pt>
  </dgm:ptLst>
  <dgm:cxnLst>
    <dgm:cxn modelId="{44E1453C-0437-47E7-A2C4-0AC3D39BF5B9}" type="presOf" srcId="{0BE79894-3C94-4277-B5F4-4F28F03C0C79}" destId="{3E064017-54F0-49B7-AB0A-2F25B4721B40}" srcOrd="0" destOrd="0" presId="urn:microsoft.com/office/officeart/2008/layout/LinedList"/>
    <dgm:cxn modelId="{252E3940-C7A4-48BE-960D-94B8D420DAB5}" type="presOf" srcId="{016BD440-157D-4C94-B3E2-74398B24DB80}" destId="{C1464D96-9F36-4325-AFE3-FB903F3A30CF}" srcOrd="0" destOrd="0" presId="urn:microsoft.com/office/officeart/2008/layout/LinedList"/>
    <dgm:cxn modelId="{E3940566-52F2-4BFF-BB49-221527C8D1BA}" srcId="{0BE79894-3C94-4277-B5F4-4F28F03C0C79}" destId="{016BD440-157D-4C94-B3E2-74398B24DB80}" srcOrd="2" destOrd="0" parTransId="{DDCA6C49-8481-41CD-93B1-887878C1799E}" sibTransId="{86DCB444-AC09-48E8-85F8-461D640E0BCD}"/>
    <dgm:cxn modelId="{63A45667-715C-4B42-8679-DFA81252E126}" srcId="{0BE79894-3C94-4277-B5F4-4F28F03C0C79}" destId="{65762B29-40AA-4818-AFCB-3F1153DFC318}" srcOrd="0" destOrd="0" parTransId="{3D090515-D594-473E-A627-C841E4A33CD8}" sibTransId="{0AEA3A34-A858-418A-B1B8-65E0B57A5737}"/>
    <dgm:cxn modelId="{A78DED75-7463-47E7-9DAB-AA6D67E8FFF2}" type="presOf" srcId="{65762B29-40AA-4818-AFCB-3F1153DFC318}" destId="{2E149D24-13D7-4392-97BE-B98DA1BBB2DF}" srcOrd="0" destOrd="0" presId="urn:microsoft.com/office/officeart/2008/layout/LinedList"/>
    <dgm:cxn modelId="{C6A6B576-F353-4E19-BA77-07E93D946C4F}" type="presOf" srcId="{3F4010AC-AE76-4A13-872D-92705F4DBE86}" destId="{466D7C18-EEC6-4AFA-8863-7129E85512AD}" srcOrd="0" destOrd="0" presId="urn:microsoft.com/office/officeart/2008/layout/LinedList"/>
    <dgm:cxn modelId="{8491ABB3-D4A3-4D42-8D19-945BE6C63988}" srcId="{0BE79894-3C94-4277-B5F4-4F28F03C0C79}" destId="{3F4010AC-AE76-4A13-872D-92705F4DBE86}" srcOrd="1" destOrd="0" parTransId="{697BFCC2-566D-4B60-ABC4-0FEDAF13E035}" sibTransId="{AEAE421A-210D-4B02-810A-1F4C6DA324AB}"/>
    <dgm:cxn modelId="{599167DF-DD6B-4A4D-8C5B-EE41B0C9343C}" type="presParOf" srcId="{3E064017-54F0-49B7-AB0A-2F25B4721B40}" destId="{8FFB9303-CDA4-4436-BE74-591A159A4BB5}" srcOrd="0" destOrd="0" presId="urn:microsoft.com/office/officeart/2008/layout/LinedList"/>
    <dgm:cxn modelId="{45E1427E-6471-4D86-93B1-BC1077E24F95}" type="presParOf" srcId="{3E064017-54F0-49B7-AB0A-2F25B4721B40}" destId="{299E03AB-82DF-42F2-9DB8-C3510C3AA453}" srcOrd="1" destOrd="0" presId="urn:microsoft.com/office/officeart/2008/layout/LinedList"/>
    <dgm:cxn modelId="{DC3F28CB-DE96-4396-9640-1E2731B0909B}" type="presParOf" srcId="{299E03AB-82DF-42F2-9DB8-C3510C3AA453}" destId="{2E149D24-13D7-4392-97BE-B98DA1BBB2DF}" srcOrd="0" destOrd="0" presId="urn:microsoft.com/office/officeart/2008/layout/LinedList"/>
    <dgm:cxn modelId="{BA36DB1C-B158-4266-BAC1-B425E416F148}" type="presParOf" srcId="{299E03AB-82DF-42F2-9DB8-C3510C3AA453}" destId="{7D7FD3D1-F19C-42C3-A928-AEAF81A41A61}" srcOrd="1" destOrd="0" presId="urn:microsoft.com/office/officeart/2008/layout/LinedList"/>
    <dgm:cxn modelId="{04BB2279-B1A8-4423-B3B8-75CA4BF548A8}" type="presParOf" srcId="{3E064017-54F0-49B7-AB0A-2F25B4721B40}" destId="{E350DF2B-B331-42E8-BA02-FAFFBC772824}" srcOrd="2" destOrd="0" presId="urn:microsoft.com/office/officeart/2008/layout/LinedList"/>
    <dgm:cxn modelId="{E6C12BC4-3F66-4EEF-AAE1-0EB034BA987C}" type="presParOf" srcId="{3E064017-54F0-49B7-AB0A-2F25B4721B40}" destId="{BA52E276-E09A-46F9-A4A3-A5D21C1D9C6F}" srcOrd="3" destOrd="0" presId="urn:microsoft.com/office/officeart/2008/layout/LinedList"/>
    <dgm:cxn modelId="{F777F9DF-88FD-4072-ADEF-FE1C87C6694F}" type="presParOf" srcId="{BA52E276-E09A-46F9-A4A3-A5D21C1D9C6F}" destId="{466D7C18-EEC6-4AFA-8863-7129E85512AD}" srcOrd="0" destOrd="0" presId="urn:microsoft.com/office/officeart/2008/layout/LinedList"/>
    <dgm:cxn modelId="{5CCF32DD-A9E0-4F01-97D7-737EE5F0F7DC}" type="presParOf" srcId="{BA52E276-E09A-46F9-A4A3-A5D21C1D9C6F}" destId="{8495CF9F-4A03-412C-A763-686C0EA33AF1}" srcOrd="1" destOrd="0" presId="urn:microsoft.com/office/officeart/2008/layout/LinedList"/>
    <dgm:cxn modelId="{44B87D47-561D-411D-890A-6358D7BA6F3C}" type="presParOf" srcId="{3E064017-54F0-49B7-AB0A-2F25B4721B40}" destId="{74213E55-8477-49ED-93BD-4A7C9EFEA033}" srcOrd="4" destOrd="0" presId="urn:microsoft.com/office/officeart/2008/layout/LinedList"/>
    <dgm:cxn modelId="{7680F9D1-0DEF-4FC8-9CC1-7587DAFD6586}" type="presParOf" srcId="{3E064017-54F0-49B7-AB0A-2F25B4721B40}" destId="{B2189E9F-943A-4806-AF3E-F5C1C52ADF0E}" srcOrd="5" destOrd="0" presId="urn:microsoft.com/office/officeart/2008/layout/LinedList"/>
    <dgm:cxn modelId="{66207894-4B1B-445C-B633-9150B9E62199}" type="presParOf" srcId="{B2189E9F-943A-4806-AF3E-F5C1C52ADF0E}" destId="{C1464D96-9F36-4325-AFE3-FB903F3A30CF}" srcOrd="0" destOrd="0" presId="urn:microsoft.com/office/officeart/2008/layout/LinedList"/>
    <dgm:cxn modelId="{67A146E4-751B-4D9B-8BE9-9FDE08DC6142}" type="presParOf" srcId="{B2189E9F-943A-4806-AF3E-F5C1C52ADF0E}" destId="{7F41D330-25A5-4FEF-AEEA-F4060889BA0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F0C1369-9440-456C-9A2C-D941411CDCDB}" type="doc">
      <dgm:prSet loTypeId="urn:microsoft.com/office/officeart/2008/layout/LinedList" loCatId="list" qsTypeId="urn:microsoft.com/office/officeart/2005/8/quickstyle/simple4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06627255-D191-4464-B6BB-AA57745F58A6}">
      <dgm:prSet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Suradničko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učenje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temelji</a:t>
          </a:r>
          <a:r>
            <a:rPr lang="en-US" dirty="0">
              <a:solidFill>
                <a:schemeClr val="tx1"/>
              </a:solidFill>
            </a:rPr>
            <a:t> se </a:t>
          </a:r>
          <a:r>
            <a:rPr lang="en-US" dirty="0" err="1">
              <a:solidFill>
                <a:schemeClr val="tx1"/>
              </a:solidFill>
            </a:rPr>
            <a:t>na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postavkama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karakterističnima</a:t>
          </a:r>
          <a:r>
            <a:rPr lang="en-US" dirty="0">
              <a:solidFill>
                <a:schemeClr val="tx1"/>
              </a:solidFill>
            </a:rPr>
            <a:t> za </a:t>
          </a:r>
          <a:r>
            <a:rPr lang="en-US" dirty="0" err="1">
              <a:solidFill>
                <a:schemeClr val="tx1"/>
              </a:solidFill>
            </a:rPr>
            <a:t>moderne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pristupe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učenju</a:t>
          </a:r>
          <a:r>
            <a:rPr lang="en-US" dirty="0">
              <a:solidFill>
                <a:schemeClr val="tx1"/>
              </a:solidFill>
            </a:rPr>
            <a:t>:</a:t>
          </a:r>
        </a:p>
      </dgm:t>
    </dgm:pt>
    <dgm:pt modelId="{5862A624-8F1E-403C-B8B8-D50499758B8F}" type="parTrans" cxnId="{24FA647E-96DC-41A3-92B5-2805D7D9A18B}">
      <dgm:prSet/>
      <dgm:spPr/>
      <dgm:t>
        <a:bodyPr/>
        <a:lstStyle/>
        <a:p>
          <a:endParaRPr lang="en-US"/>
        </a:p>
      </dgm:t>
    </dgm:pt>
    <dgm:pt modelId="{885E9C19-C7EA-423A-9E36-270D573AA006}" type="sibTrans" cxnId="{24FA647E-96DC-41A3-92B5-2805D7D9A18B}">
      <dgm:prSet/>
      <dgm:spPr/>
      <dgm:t>
        <a:bodyPr/>
        <a:lstStyle/>
        <a:p>
          <a:endParaRPr lang="en-US"/>
        </a:p>
      </dgm:t>
    </dgm:pt>
    <dgm:pt modelId="{778EE644-5321-4414-8ACB-C7FF7E69B7EB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A) </a:t>
          </a:r>
          <a:r>
            <a:rPr lang="en-US" dirty="0" err="1">
              <a:solidFill>
                <a:schemeClr val="tx1"/>
              </a:solidFill>
            </a:rPr>
            <a:t>učenici</a:t>
          </a:r>
          <a:r>
            <a:rPr lang="en-US" dirty="0">
              <a:solidFill>
                <a:schemeClr val="tx1"/>
              </a:solidFill>
            </a:rPr>
            <a:t> se </a:t>
          </a:r>
          <a:r>
            <a:rPr lang="en-US" dirty="0" err="1">
              <a:solidFill>
                <a:schemeClr val="tx1"/>
              </a:solidFill>
            </a:rPr>
            <a:t>međusobno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razlikuju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što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znači</a:t>
          </a:r>
          <a:r>
            <a:rPr lang="en-US" dirty="0">
              <a:solidFill>
                <a:schemeClr val="tx1"/>
              </a:solidFill>
            </a:rPr>
            <a:t> da </a:t>
          </a:r>
          <a:r>
            <a:rPr lang="en-US" dirty="0" err="1">
              <a:solidFill>
                <a:schemeClr val="tx1"/>
              </a:solidFill>
            </a:rPr>
            <a:t>različito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pristupaju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učenju</a:t>
          </a:r>
          <a:r>
            <a:rPr lang="en-US" dirty="0">
              <a:solidFill>
                <a:schemeClr val="tx1"/>
              </a:solidFill>
            </a:rPr>
            <a:t> </a:t>
          </a:r>
        </a:p>
      </dgm:t>
    </dgm:pt>
    <dgm:pt modelId="{14C9AC4A-37B9-4678-90D8-FFAC0FB96C4A}" type="parTrans" cxnId="{D59F6FF1-0188-457A-AAD6-884B137E09DA}">
      <dgm:prSet/>
      <dgm:spPr/>
      <dgm:t>
        <a:bodyPr/>
        <a:lstStyle/>
        <a:p>
          <a:endParaRPr lang="en-US"/>
        </a:p>
      </dgm:t>
    </dgm:pt>
    <dgm:pt modelId="{215BF400-09E1-4FA4-8EC0-F7B5FFFBFCCC}" type="sibTrans" cxnId="{D59F6FF1-0188-457A-AAD6-884B137E09DA}">
      <dgm:prSet/>
      <dgm:spPr/>
      <dgm:t>
        <a:bodyPr/>
        <a:lstStyle/>
        <a:p>
          <a:endParaRPr lang="en-US"/>
        </a:p>
      </dgm:t>
    </dgm:pt>
    <dgm:pt modelId="{8EB6B348-AD96-4F79-BF1B-479684C5647E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B) </a:t>
          </a:r>
          <a:r>
            <a:rPr lang="en-US" dirty="0" err="1">
              <a:solidFill>
                <a:schemeClr val="tx1"/>
              </a:solidFill>
            </a:rPr>
            <a:t>suradnici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razmjenjuju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i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nadopunjuju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informacije</a:t>
          </a:r>
          <a:r>
            <a:rPr lang="en-US" dirty="0">
              <a:solidFill>
                <a:schemeClr val="tx1"/>
              </a:solidFill>
            </a:rPr>
            <a:t>, </a:t>
          </a:r>
          <a:r>
            <a:rPr lang="en-US" dirty="0" err="1">
              <a:solidFill>
                <a:schemeClr val="tx1"/>
              </a:solidFill>
            </a:rPr>
            <a:t>znanja</a:t>
          </a:r>
          <a:r>
            <a:rPr lang="en-US" dirty="0">
              <a:solidFill>
                <a:schemeClr val="tx1"/>
              </a:solidFill>
            </a:rPr>
            <a:t>, </a:t>
          </a:r>
          <a:r>
            <a:rPr lang="en-US" dirty="0" err="1">
              <a:solidFill>
                <a:schemeClr val="tx1"/>
              </a:solidFill>
            </a:rPr>
            <a:t>vještine</a:t>
          </a:r>
          <a:r>
            <a:rPr lang="en-US" dirty="0">
              <a:solidFill>
                <a:schemeClr val="tx1"/>
              </a:solidFill>
            </a:rPr>
            <a:t>, </a:t>
          </a:r>
          <a:r>
            <a:rPr lang="en-US" dirty="0" err="1">
              <a:solidFill>
                <a:schemeClr val="tx1"/>
              </a:solidFill>
            </a:rPr>
            <a:t>unaprjeđuju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socijalne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vještine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i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međusobno</a:t>
          </a:r>
          <a:r>
            <a:rPr lang="en-US" dirty="0">
              <a:solidFill>
                <a:schemeClr val="tx1"/>
              </a:solidFill>
            </a:rPr>
            <a:t> se </a:t>
          </a:r>
          <a:r>
            <a:rPr lang="en-US" dirty="0" err="1">
              <a:solidFill>
                <a:schemeClr val="tx1"/>
              </a:solidFill>
            </a:rPr>
            <a:t>potiču</a:t>
          </a:r>
          <a:endParaRPr lang="en-US" dirty="0">
            <a:solidFill>
              <a:schemeClr val="tx1"/>
            </a:solidFill>
          </a:endParaRPr>
        </a:p>
      </dgm:t>
    </dgm:pt>
    <dgm:pt modelId="{2A4F7DB2-C6D7-4B7A-AF60-BA9C2B3E3E24}" type="parTrans" cxnId="{B22C0470-5E0E-4212-AA04-A4FB5C9C9855}">
      <dgm:prSet/>
      <dgm:spPr/>
      <dgm:t>
        <a:bodyPr/>
        <a:lstStyle/>
        <a:p>
          <a:endParaRPr lang="en-US"/>
        </a:p>
      </dgm:t>
    </dgm:pt>
    <dgm:pt modelId="{37AA066A-0899-4FA6-9B5A-43FA92F31433}" type="sibTrans" cxnId="{B22C0470-5E0E-4212-AA04-A4FB5C9C9855}">
      <dgm:prSet/>
      <dgm:spPr/>
      <dgm:t>
        <a:bodyPr/>
        <a:lstStyle/>
        <a:p>
          <a:endParaRPr lang="en-US"/>
        </a:p>
      </dgm:t>
    </dgm:pt>
    <dgm:pt modelId="{7CEDA33F-F8BC-44B0-8AF8-1740DBEECCBC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C) </a:t>
          </a:r>
          <a:r>
            <a:rPr lang="en-US" dirty="0" err="1">
              <a:solidFill>
                <a:schemeClr val="tx1"/>
              </a:solidFill>
            </a:rPr>
            <a:t>učenike</a:t>
          </a:r>
          <a:r>
            <a:rPr lang="en-US" dirty="0">
              <a:solidFill>
                <a:schemeClr val="tx1"/>
              </a:solidFill>
            </a:rPr>
            <a:t> se </a:t>
          </a:r>
          <a:r>
            <a:rPr lang="en-US" dirty="0" err="1">
              <a:solidFill>
                <a:schemeClr val="tx1"/>
              </a:solidFill>
            </a:rPr>
            <a:t>motivira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problemskim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zadacima</a:t>
          </a:r>
          <a:r>
            <a:rPr lang="en-US" dirty="0">
              <a:solidFill>
                <a:schemeClr val="tx1"/>
              </a:solidFill>
            </a:rPr>
            <a:t> </a:t>
          </a:r>
          <a:r>
            <a:rPr lang="en-US" dirty="0" err="1">
              <a:solidFill>
                <a:schemeClr val="tx1"/>
              </a:solidFill>
            </a:rPr>
            <a:t>i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multimedijskim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sadržajima</a:t>
          </a:r>
          <a:r>
            <a:rPr lang="en-US" dirty="0">
              <a:solidFill>
                <a:schemeClr val="tx1"/>
              </a:solidFill>
            </a:rPr>
            <a:t>; </a:t>
          </a:r>
          <a:r>
            <a:rPr lang="en-US" dirty="0" err="1">
              <a:solidFill>
                <a:schemeClr val="tx1"/>
              </a:solidFill>
            </a:rPr>
            <a:t>rješavajući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probleme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i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pronalazeći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rješenja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postaju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aktivnim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sudionicima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procesa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učenja</a:t>
          </a:r>
          <a:endParaRPr lang="en-US" dirty="0">
            <a:solidFill>
              <a:schemeClr val="tx1"/>
            </a:solidFill>
          </a:endParaRPr>
        </a:p>
      </dgm:t>
    </dgm:pt>
    <dgm:pt modelId="{899D4E64-CAF7-4A17-9895-362981F82979}" type="parTrans" cxnId="{E635E693-655F-4435-B5DE-9EAE4D7386D8}">
      <dgm:prSet/>
      <dgm:spPr/>
      <dgm:t>
        <a:bodyPr/>
        <a:lstStyle/>
        <a:p>
          <a:endParaRPr lang="en-US"/>
        </a:p>
      </dgm:t>
    </dgm:pt>
    <dgm:pt modelId="{EAEFC8FB-00FD-4F79-AF76-69E143C36CA2}" type="sibTrans" cxnId="{E635E693-655F-4435-B5DE-9EAE4D7386D8}">
      <dgm:prSet/>
      <dgm:spPr/>
      <dgm:t>
        <a:bodyPr/>
        <a:lstStyle/>
        <a:p>
          <a:endParaRPr lang="en-US"/>
        </a:p>
      </dgm:t>
    </dgm:pt>
    <dgm:pt modelId="{37D02EA8-ECA3-4A52-8E3E-20615D7FC62A}">
      <dgm:prSet/>
      <dgm:spPr/>
      <dgm:t>
        <a:bodyPr/>
        <a:lstStyle/>
        <a:p>
          <a:pPr rtl="0"/>
          <a:r>
            <a:rPr lang="en-US" b="1" dirty="0" err="1">
              <a:solidFill>
                <a:srgbClr val="FF0000"/>
              </a:solidFill>
            </a:rPr>
            <a:t>Ciljevi</a:t>
          </a:r>
          <a:r>
            <a:rPr lang="en-US" b="1" dirty="0">
              <a:solidFill>
                <a:srgbClr val="FF0000"/>
              </a:solidFill>
            </a:rPr>
            <a:t> -</a:t>
          </a:r>
          <a:r>
            <a:rPr lang="en-US" b="1" dirty="0" err="1">
              <a:solidFill>
                <a:srgbClr val="FF0000"/>
              </a:solidFill>
            </a:rPr>
            <a:t>rješavanje</a:t>
          </a:r>
          <a:r>
            <a:rPr lang="en-US" b="1" dirty="0">
              <a:solidFill>
                <a:srgbClr val="FF0000"/>
              </a:solidFill>
            </a:rPr>
            <a:t> </a:t>
          </a:r>
          <a:r>
            <a:rPr lang="en-US" b="1" dirty="0" err="1">
              <a:solidFill>
                <a:srgbClr val="FF0000"/>
              </a:solidFill>
            </a:rPr>
            <a:t>problema</a:t>
          </a:r>
          <a:r>
            <a:rPr lang="en-US" b="1" dirty="0">
              <a:solidFill>
                <a:srgbClr val="FF0000"/>
              </a:solidFill>
            </a:rPr>
            <a:t> </a:t>
          </a:r>
          <a:r>
            <a:rPr lang="en-US" b="1" dirty="0" err="1">
              <a:solidFill>
                <a:srgbClr val="FF0000"/>
              </a:solidFill>
            </a:rPr>
            <a:t>istraživanje</a:t>
          </a:r>
          <a:r>
            <a:rPr lang="en-US" b="1" dirty="0">
              <a:solidFill>
                <a:srgbClr val="FF0000"/>
              </a:solidFill>
            </a:rPr>
            <a:t> </a:t>
          </a:r>
          <a:r>
            <a:rPr lang="en-US" b="1" dirty="0" err="1">
              <a:solidFill>
                <a:srgbClr val="FF0000"/>
              </a:solidFill>
            </a:rPr>
            <a:t>zajedničke</a:t>
          </a:r>
          <a:r>
            <a:rPr lang="en-US" b="1" dirty="0">
              <a:solidFill>
                <a:srgbClr val="FF0000"/>
              </a:solidFill>
            </a:rPr>
            <a:t> </a:t>
          </a:r>
          <a:r>
            <a:rPr lang="en-US" b="1" dirty="0" err="1">
              <a:solidFill>
                <a:srgbClr val="FF0000"/>
              </a:solidFill>
            </a:rPr>
            <a:t>teme</a:t>
          </a:r>
          <a:r>
            <a:rPr lang="en-US" b="1" dirty="0">
              <a:solidFill>
                <a:srgbClr val="FF0000"/>
              </a:solidFill>
            </a:rPr>
            <a:t>, </a:t>
          </a:r>
          <a:r>
            <a:rPr lang="en-US" b="1" dirty="0" err="1">
              <a:solidFill>
                <a:srgbClr val="FF0000"/>
              </a:solidFill>
            </a:rPr>
            <a:t>izrada</a:t>
          </a:r>
          <a:r>
            <a:rPr lang="en-US" b="1" dirty="0">
              <a:solidFill>
                <a:srgbClr val="FF0000"/>
              </a:solidFill>
            </a:rPr>
            <a:t> </a:t>
          </a:r>
          <a:r>
            <a:rPr lang="en-US" b="1" dirty="0" err="1">
              <a:solidFill>
                <a:srgbClr val="FF0000"/>
              </a:solidFill>
              <a:latin typeface="Garamond" panose="02020404030301010803"/>
            </a:rPr>
            <a:t>zajedničkog</a:t>
          </a:r>
          <a:r>
            <a:rPr lang="en-US" b="1" dirty="0">
              <a:solidFill>
                <a:srgbClr val="FF0000"/>
              </a:solidFill>
              <a:latin typeface="Garamond" panose="02020404030301010803"/>
            </a:rPr>
            <a:t> </a:t>
          </a:r>
          <a:r>
            <a:rPr lang="en-US" b="1" dirty="0" err="1">
              <a:solidFill>
                <a:srgbClr val="FF0000"/>
              </a:solidFill>
              <a:latin typeface="Garamond" panose="02020404030301010803"/>
            </a:rPr>
            <a:t>uratka</a:t>
          </a:r>
          <a:r>
            <a:rPr lang="en-US" b="1" dirty="0" err="1">
              <a:solidFill>
                <a:srgbClr val="FF0000"/>
              </a:solidFill>
            </a:rPr>
            <a:t>,stvaranja</a:t>
          </a:r>
          <a:r>
            <a:rPr lang="en-US" b="1" dirty="0">
              <a:solidFill>
                <a:srgbClr val="FF0000"/>
              </a:solidFill>
            </a:rPr>
            <a:t> </a:t>
          </a:r>
          <a:r>
            <a:rPr lang="en-US" b="1" dirty="0" err="1">
              <a:solidFill>
                <a:srgbClr val="FF0000"/>
              </a:solidFill>
            </a:rPr>
            <a:t>novih</a:t>
          </a:r>
          <a:r>
            <a:rPr lang="en-US" b="1" dirty="0">
              <a:solidFill>
                <a:srgbClr val="FF0000"/>
              </a:solidFill>
            </a:rPr>
            <a:t> </a:t>
          </a:r>
          <a:r>
            <a:rPr lang="en-US" b="1" dirty="0" err="1">
              <a:solidFill>
                <a:srgbClr val="FF0000"/>
              </a:solidFill>
            </a:rPr>
            <a:t>ideja</a:t>
          </a:r>
          <a:r>
            <a:rPr lang="en-US" b="1" dirty="0">
              <a:solidFill>
                <a:srgbClr val="FF0000"/>
              </a:solidFill>
            </a:rPr>
            <a:t>, </a:t>
          </a:r>
          <a:r>
            <a:rPr lang="en-US" b="1" dirty="0" err="1">
              <a:solidFill>
                <a:srgbClr val="FF0000"/>
              </a:solidFill>
            </a:rPr>
            <a:t>novih</a:t>
          </a:r>
          <a:r>
            <a:rPr lang="en-US" b="1" dirty="0">
              <a:solidFill>
                <a:srgbClr val="FF0000"/>
              </a:solidFill>
            </a:rPr>
            <a:t> </a:t>
          </a:r>
          <a:r>
            <a:rPr lang="en-US" b="1" dirty="0" err="1">
              <a:solidFill>
                <a:srgbClr val="FF0000"/>
              </a:solidFill>
            </a:rPr>
            <a:t>kombinacija</a:t>
          </a:r>
          <a:r>
            <a:rPr lang="en-US" b="1" dirty="0">
              <a:solidFill>
                <a:srgbClr val="FF0000"/>
              </a:solidFill>
            </a:rPr>
            <a:t> </a:t>
          </a:r>
          <a:r>
            <a:rPr lang="en-US" b="1" dirty="0" err="1">
              <a:solidFill>
                <a:srgbClr val="FF0000"/>
              </a:solidFill>
            </a:rPr>
            <a:t>ili</a:t>
          </a:r>
          <a:r>
            <a:rPr lang="en-US" b="1" dirty="0">
              <a:solidFill>
                <a:srgbClr val="FF0000"/>
              </a:solidFill>
            </a:rPr>
            <a:t> </a:t>
          </a:r>
          <a:r>
            <a:rPr lang="en-US" b="1" dirty="0" err="1">
              <a:solidFill>
                <a:srgbClr val="FF0000"/>
              </a:solidFill>
            </a:rPr>
            <a:t>jedinstvene</a:t>
          </a:r>
          <a:r>
            <a:rPr lang="en-US" b="1" dirty="0">
              <a:solidFill>
                <a:srgbClr val="FF0000"/>
              </a:solidFill>
            </a:rPr>
            <a:t> </a:t>
          </a:r>
          <a:r>
            <a:rPr lang="en-US" b="1" dirty="0" err="1">
              <a:solidFill>
                <a:srgbClr val="FF0000"/>
              </a:solidFill>
            </a:rPr>
            <a:t>inovacije</a:t>
          </a:r>
          <a:endParaRPr lang="en-US" dirty="0" err="1">
            <a:solidFill>
              <a:srgbClr val="FF0000"/>
            </a:solidFill>
          </a:endParaRPr>
        </a:p>
      </dgm:t>
    </dgm:pt>
    <dgm:pt modelId="{83A88AFF-D166-471B-A490-2428C0340CD6}" type="parTrans" cxnId="{4AEDE770-5C49-461E-BF34-C7D857E02233}">
      <dgm:prSet/>
      <dgm:spPr/>
      <dgm:t>
        <a:bodyPr/>
        <a:lstStyle/>
        <a:p>
          <a:endParaRPr lang="en-US"/>
        </a:p>
      </dgm:t>
    </dgm:pt>
    <dgm:pt modelId="{BE64AF3A-5C5D-4873-AAC9-C7F3BA2D213D}" type="sibTrans" cxnId="{4AEDE770-5C49-461E-BF34-C7D857E02233}">
      <dgm:prSet/>
      <dgm:spPr/>
      <dgm:t>
        <a:bodyPr/>
        <a:lstStyle/>
        <a:p>
          <a:endParaRPr lang="en-US"/>
        </a:p>
      </dgm:t>
    </dgm:pt>
    <dgm:pt modelId="{CE1EDE83-4B14-4DF0-9D43-5A6DD0F5570A}">
      <dgm:prSet/>
      <dgm:spPr/>
      <dgm:t>
        <a:bodyPr/>
        <a:lstStyle/>
        <a:p>
          <a:r>
            <a:rPr lang="en-US" b="1" dirty="0" err="1">
              <a:solidFill>
                <a:srgbClr val="20D632"/>
              </a:solidFill>
            </a:rPr>
            <a:t>Temelji</a:t>
          </a:r>
          <a:r>
            <a:rPr lang="en-US" b="1" dirty="0">
              <a:solidFill>
                <a:srgbClr val="20D632"/>
              </a:solidFill>
            </a:rPr>
            <a:t> se </a:t>
          </a:r>
          <a:r>
            <a:rPr lang="en-US" b="1" dirty="0" err="1">
              <a:solidFill>
                <a:srgbClr val="20D632"/>
              </a:solidFill>
            </a:rPr>
            <a:t>na</a:t>
          </a:r>
          <a:r>
            <a:rPr lang="en-US" b="1" dirty="0">
              <a:solidFill>
                <a:srgbClr val="20D632"/>
              </a:solidFill>
            </a:rPr>
            <a:t> </a:t>
          </a:r>
          <a:r>
            <a:rPr lang="en-US" b="1" dirty="0" err="1">
              <a:solidFill>
                <a:srgbClr val="20D632"/>
              </a:solidFill>
            </a:rPr>
            <a:t>ideji</a:t>
          </a:r>
          <a:r>
            <a:rPr lang="en-US" b="1" dirty="0">
              <a:solidFill>
                <a:srgbClr val="20D632"/>
              </a:solidFill>
            </a:rPr>
            <a:t> da </a:t>
          </a:r>
          <a:r>
            <a:rPr lang="en-US" b="1" dirty="0" err="1">
              <a:solidFill>
                <a:srgbClr val="20D632"/>
              </a:solidFill>
            </a:rPr>
            <a:t>će</a:t>
          </a:r>
          <a:r>
            <a:rPr lang="en-US" b="1" dirty="0">
              <a:solidFill>
                <a:srgbClr val="20D632"/>
              </a:solidFill>
            </a:rPr>
            <a:t> </a:t>
          </a:r>
          <a:r>
            <a:rPr lang="en-US" b="1" dirty="0" err="1">
              <a:solidFill>
                <a:srgbClr val="20D632"/>
              </a:solidFill>
            </a:rPr>
            <a:t>učenici</a:t>
          </a:r>
          <a:r>
            <a:rPr lang="en-US" b="1" dirty="0">
              <a:solidFill>
                <a:srgbClr val="20D632"/>
              </a:solidFill>
            </a:rPr>
            <a:t> </a:t>
          </a:r>
          <a:r>
            <a:rPr lang="en-US" b="1" dirty="0" err="1">
              <a:solidFill>
                <a:srgbClr val="20D632"/>
              </a:solidFill>
            </a:rPr>
            <a:t>lakše</a:t>
          </a:r>
          <a:r>
            <a:rPr lang="en-US" b="1" dirty="0">
              <a:solidFill>
                <a:srgbClr val="20D632"/>
              </a:solidFill>
            </a:rPr>
            <a:t> </a:t>
          </a:r>
          <a:r>
            <a:rPr lang="en-US" b="1" dirty="0" err="1">
              <a:solidFill>
                <a:srgbClr val="20D632"/>
              </a:solidFill>
            </a:rPr>
            <a:t>otkriti</a:t>
          </a:r>
          <a:r>
            <a:rPr lang="en-US" b="1" dirty="0">
              <a:solidFill>
                <a:srgbClr val="20D632"/>
              </a:solidFill>
            </a:rPr>
            <a:t>, </a:t>
          </a:r>
          <a:r>
            <a:rPr lang="en-US" b="1" dirty="0" err="1">
              <a:solidFill>
                <a:srgbClr val="20D632"/>
              </a:solidFill>
            </a:rPr>
            <a:t>spoznati</a:t>
          </a:r>
          <a:r>
            <a:rPr lang="en-US" b="1" dirty="0">
              <a:solidFill>
                <a:srgbClr val="20D632"/>
              </a:solidFill>
            </a:rPr>
            <a:t> </a:t>
          </a:r>
          <a:r>
            <a:rPr lang="en-US" b="1" dirty="0" err="1">
              <a:solidFill>
                <a:srgbClr val="20D632"/>
              </a:solidFill>
            </a:rPr>
            <a:t>i</a:t>
          </a:r>
          <a:r>
            <a:rPr lang="en-US" b="1" dirty="0">
              <a:solidFill>
                <a:srgbClr val="20D632"/>
              </a:solidFill>
            </a:rPr>
            <a:t> </a:t>
          </a:r>
          <a:r>
            <a:rPr lang="en-US" b="1" dirty="0" err="1">
              <a:solidFill>
                <a:srgbClr val="20D632"/>
              </a:solidFill>
            </a:rPr>
            <a:t>razumjeti</a:t>
          </a:r>
          <a:r>
            <a:rPr lang="en-US" b="1" dirty="0">
              <a:solidFill>
                <a:srgbClr val="20D632"/>
              </a:solidFill>
            </a:rPr>
            <a:t> </a:t>
          </a:r>
          <a:r>
            <a:rPr lang="en-US" b="1" dirty="0" err="1">
              <a:solidFill>
                <a:srgbClr val="20D632"/>
              </a:solidFill>
            </a:rPr>
            <a:t>složene</a:t>
          </a:r>
          <a:r>
            <a:rPr lang="en-US" b="1" dirty="0">
              <a:solidFill>
                <a:srgbClr val="20D632"/>
              </a:solidFill>
            </a:rPr>
            <a:t> </a:t>
          </a:r>
          <a:r>
            <a:rPr lang="en-US" b="1" dirty="0" err="1">
              <a:solidFill>
                <a:srgbClr val="20D632"/>
              </a:solidFill>
            </a:rPr>
            <a:t>pojmove</a:t>
          </a:r>
          <a:r>
            <a:rPr lang="en-US" b="1" dirty="0">
              <a:solidFill>
                <a:srgbClr val="20D632"/>
              </a:solidFill>
            </a:rPr>
            <a:t> </a:t>
          </a:r>
          <a:r>
            <a:rPr lang="en-US" b="1" dirty="0" err="1">
              <a:solidFill>
                <a:srgbClr val="20D632"/>
              </a:solidFill>
            </a:rPr>
            <a:t>ako</a:t>
          </a:r>
          <a:r>
            <a:rPr lang="en-US" b="1" dirty="0">
              <a:solidFill>
                <a:srgbClr val="20D632"/>
              </a:solidFill>
            </a:rPr>
            <a:t> </a:t>
          </a:r>
          <a:r>
            <a:rPr lang="en-US" b="1" dirty="0" err="1">
              <a:solidFill>
                <a:srgbClr val="20D632"/>
              </a:solidFill>
            </a:rPr>
            <a:t>međusobno</a:t>
          </a:r>
          <a:r>
            <a:rPr lang="en-US" b="1" dirty="0">
              <a:solidFill>
                <a:srgbClr val="20D632"/>
              </a:solidFill>
            </a:rPr>
            <a:t> </a:t>
          </a:r>
          <a:r>
            <a:rPr lang="en-US" b="1" dirty="0" err="1">
              <a:solidFill>
                <a:srgbClr val="20D632"/>
              </a:solidFill>
            </a:rPr>
            <a:t>razgovaraju</a:t>
          </a:r>
          <a:r>
            <a:rPr lang="en-US" b="1" dirty="0">
              <a:solidFill>
                <a:srgbClr val="20D632"/>
              </a:solidFill>
            </a:rPr>
            <a:t> o </a:t>
          </a:r>
          <a:r>
            <a:rPr lang="en-US" b="1" dirty="0" err="1">
              <a:solidFill>
                <a:srgbClr val="20D632"/>
              </a:solidFill>
            </a:rPr>
            <a:t>onome</a:t>
          </a:r>
          <a:r>
            <a:rPr lang="en-US" b="1" dirty="0">
              <a:solidFill>
                <a:srgbClr val="20D632"/>
              </a:solidFill>
            </a:rPr>
            <a:t> </a:t>
          </a:r>
          <a:r>
            <a:rPr lang="en-US" b="1" dirty="0" err="1">
              <a:solidFill>
                <a:srgbClr val="20D632"/>
              </a:solidFill>
            </a:rPr>
            <a:t>što</a:t>
          </a:r>
          <a:r>
            <a:rPr lang="en-US" b="1" dirty="0">
              <a:solidFill>
                <a:srgbClr val="20D632"/>
              </a:solidFill>
            </a:rPr>
            <a:t> je </a:t>
          </a:r>
          <a:r>
            <a:rPr lang="en-US" b="1" dirty="0" err="1">
              <a:solidFill>
                <a:srgbClr val="20D632"/>
              </a:solidFill>
            </a:rPr>
            <a:t>predmet</a:t>
          </a:r>
          <a:r>
            <a:rPr lang="en-US" b="1" dirty="0">
              <a:solidFill>
                <a:srgbClr val="20D632"/>
              </a:solidFill>
            </a:rPr>
            <a:t> </a:t>
          </a:r>
          <a:r>
            <a:rPr lang="en-US" b="1" dirty="0" err="1">
              <a:solidFill>
                <a:srgbClr val="20D632"/>
              </a:solidFill>
            </a:rPr>
            <a:t>učenja</a:t>
          </a:r>
          <a:endParaRPr lang="en-US" dirty="0">
            <a:solidFill>
              <a:srgbClr val="20D632"/>
            </a:solidFill>
          </a:endParaRPr>
        </a:p>
      </dgm:t>
    </dgm:pt>
    <dgm:pt modelId="{DD6EC535-2B53-4A54-AD6A-9A7268310038}" type="parTrans" cxnId="{204323DB-962D-4521-A84F-34036F966C3F}">
      <dgm:prSet/>
      <dgm:spPr/>
      <dgm:t>
        <a:bodyPr/>
        <a:lstStyle/>
        <a:p>
          <a:endParaRPr lang="en-US"/>
        </a:p>
      </dgm:t>
    </dgm:pt>
    <dgm:pt modelId="{C4350902-3D91-4C38-ABBB-1F4FC8EB69F2}" type="sibTrans" cxnId="{204323DB-962D-4521-A84F-34036F966C3F}">
      <dgm:prSet/>
      <dgm:spPr/>
      <dgm:t>
        <a:bodyPr/>
        <a:lstStyle/>
        <a:p>
          <a:endParaRPr lang="en-US"/>
        </a:p>
      </dgm:t>
    </dgm:pt>
    <dgm:pt modelId="{1FC71002-E206-4B2A-96CD-8524A6C526F8}" type="pres">
      <dgm:prSet presAssocID="{8F0C1369-9440-456C-9A2C-D941411CDCDB}" presName="vert0" presStyleCnt="0">
        <dgm:presLayoutVars>
          <dgm:dir/>
          <dgm:animOne val="branch"/>
          <dgm:animLvl val="lvl"/>
        </dgm:presLayoutVars>
      </dgm:prSet>
      <dgm:spPr/>
    </dgm:pt>
    <dgm:pt modelId="{82E3B53B-D8BF-474D-B3E9-BD8F3CDCDDFC}" type="pres">
      <dgm:prSet presAssocID="{06627255-D191-4464-B6BB-AA57745F58A6}" presName="thickLine" presStyleLbl="alignNode1" presStyleIdx="0" presStyleCnt="6"/>
      <dgm:spPr/>
    </dgm:pt>
    <dgm:pt modelId="{95A9348B-4AAC-4592-BA68-A2E087B9AD50}" type="pres">
      <dgm:prSet presAssocID="{06627255-D191-4464-B6BB-AA57745F58A6}" presName="horz1" presStyleCnt="0"/>
      <dgm:spPr/>
    </dgm:pt>
    <dgm:pt modelId="{9E9E5821-8D30-40FF-B8BB-30E1FB65C06E}" type="pres">
      <dgm:prSet presAssocID="{06627255-D191-4464-B6BB-AA57745F58A6}" presName="tx1" presStyleLbl="revTx" presStyleIdx="0" presStyleCnt="6"/>
      <dgm:spPr/>
    </dgm:pt>
    <dgm:pt modelId="{27547F95-D35A-4EF4-89B5-36365FD751A9}" type="pres">
      <dgm:prSet presAssocID="{06627255-D191-4464-B6BB-AA57745F58A6}" presName="vert1" presStyleCnt="0"/>
      <dgm:spPr/>
    </dgm:pt>
    <dgm:pt modelId="{9B4FD571-D54B-47CF-80DA-D2BECC441854}" type="pres">
      <dgm:prSet presAssocID="{778EE644-5321-4414-8ACB-C7FF7E69B7EB}" presName="thickLine" presStyleLbl="alignNode1" presStyleIdx="1" presStyleCnt="6"/>
      <dgm:spPr/>
    </dgm:pt>
    <dgm:pt modelId="{36568C94-A59D-401B-A5AC-0EC4E1DC31BD}" type="pres">
      <dgm:prSet presAssocID="{778EE644-5321-4414-8ACB-C7FF7E69B7EB}" presName="horz1" presStyleCnt="0"/>
      <dgm:spPr/>
    </dgm:pt>
    <dgm:pt modelId="{E8F58BFD-6F8E-4115-9E09-1E48D62C3C2A}" type="pres">
      <dgm:prSet presAssocID="{778EE644-5321-4414-8ACB-C7FF7E69B7EB}" presName="tx1" presStyleLbl="revTx" presStyleIdx="1" presStyleCnt="6"/>
      <dgm:spPr/>
    </dgm:pt>
    <dgm:pt modelId="{18DF0D55-C34A-4A93-BB28-B9C74BCAF7BC}" type="pres">
      <dgm:prSet presAssocID="{778EE644-5321-4414-8ACB-C7FF7E69B7EB}" presName="vert1" presStyleCnt="0"/>
      <dgm:spPr/>
    </dgm:pt>
    <dgm:pt modelId="{C5BAAEB1-FECE-4E3E-B4D4-A0F1E7D6CD58}" type="pres">
      <dgm:prSet presAssocID="{8EB6B348-AD96-4F79-BF1B-479684C5647E}" presName="thickLine" presStyleLbl="alignNode1" presStyleIdx="2" presStyleCnt="6"/>
      <dgm:spPr/>
    </dgm:pt>
    <dgm:pt modelId="{923ABD84-C85F-4E19-B0FD-3552F6591B6F}" type="pres">
      <dgm:prSet presAssocID="{8EB6B348-AD96-4F79-BF1B-479684C5647E}" presName="horz1" presStyleCnt="0"/>
      <dgm:spPr/>
    </dgm:pt>
    <dgm:pt modelId="{386DC0F0-0F52-4787-A610-77120A6B574E}" type="pres">
      <dgm:prSet presAssocID="{8EB6B348-AD96-4F79-BF1B-479684C5647E}" presName="tx1" presStyleLbl="revTx" presStyleIdx="2" presStyleCnt="6"/>
      <dgm:spPr/>
    </dgm:pt>
    <dgm:pt modelId="{39F342DD-C56C-4366-A682-6D9327BE2133}" type="pres">
      <dgm:prSet presAssocID="{8EB6B348-AD96-4F79-BF1B-479684C5647E}" presName="vert1" presStyleCnt="0"/>
      <dgm:spPr/>
    </dgm:pt>
    <dgm:pt modelId="{8596346E-1893-4851-9A3C-EE26365FE7BB}" type="pres">
      <dgm:prSet presAssocID="{7CEDA33F-F8BC-44B0-8AF8-1740DBEECCBC}" presName="thickLine" presStyleLbl="alignNode1" presStyleIdx="3" presStyleCnt="6"/>
      <dgm:spPr/>
    </dgm:pt>
    <dgm:pt modelId="{E019F7E5-4DE6-4FC2-B3EE-14D0813D3BB5}" type="pres">
      <dgm:prSet presAssocID="{7CEDA33F-F8BC-44B0-8AF8-1740DBEECCBC}" presName="horz1" presStyleCnt="0"/>
      <dgm:spPr/>
    </dgm:pt>
    <dgm:pt modelId="{3B80D712-21BF-41EA-A782-D11ABF6BE239}" type="pres">
      <dgm:prSet presAssocID="{7CEDA33F-F8BC-44B0-8AF8-1740DBEECCBC}" presName="tx1" presStyleLbl="revTx" presStyleIdx="3" presStyleCnt="6"/>
      <dgm:spPr/>
    </dgm:pt>
    <dgm:pt modelId="{7402D347-3B5A-481C-B312-33395AF0FB03}" type="pres">
      <dgm:prSet presAssocID="{7CEDA33F-F8BC-44B0-8AF8-1740DBEECCBC}" presName="vert1" presStyleCnt="0"/>
      <dgm:spPr/>
    </dgm:pt>
    <dgm:pt modelId="{30E4CECD-B0B3-4A6F-BEDF-BD7384281E9F}" type="pres">
      <dgm:prSet presAssocID="{37D02EA8-ECA3-4A52-8E3E-20615D7FC62A}" presName="thickLine" presStyleLbl="alignNode1" presStyleIdx="4" presStyleCnt="6"/>
      <dgm:spPr/>
    </dgm:pt>
    <dgm:pt modelId="{54E8B487-4C63-4835-8B60-D0405CD1FDC0}" type="pres">
      <dgm:prSet presAssocID="{37D02EA8-ECA3-4A52-8E3E-20615D7FC62A}" presName="horz1" presStyleCnt="0"/>
      <dgm:spPr/>
    </dgm:pt>
    <dgm:pt modelId="{B2FEE820-10CE-4CA9-8C21-335F10BD81CD}" type="pres">
      <dgm:prSet presAssocID="{37D02EA8-ECA3-4A52-8E3E-20615D7FC62A}" presName="tx1" presStyleLbl="revTx" presStyleIdx="4" presStyleCnt="6"/>
      <dgm:spPr/>
    </dgm:pt>
    <dgm:pt modelId="{05F959C7-AE22-46D3-8FC4-94C20CC79529}" type="pres">
      <dgm:prSet presAssocID="{37D02EA8-ECA3-4A52-8E3E-20615D7FC62A}" presName="vert1" presStyleCnt="0"/>
      <dgm:spPr/>
    </dgm:pt>
    <dgm:pt modelId="{25DFE2CB-5343-42B7-9953-0BE12BB581CE}" type="pres">
      <dgm:prSet presAssocID="{CE1EDE83-4B14-4DF0-9D43-5A6DD0F5570A}" presName="thickLine" presStyleLbl="alignNode1" presStyleIdx="5" presStyleCnt="6"/>
      <dgm:spPr/>
    </dgm:pt>
    <dgm:pt modelId="{4C1028F2-B8CA-4A41-A1D7-A1B13CC95784}" type="pres">
      <dgm:prSet presAssocID="{CE1EDE83-4B14-4DF0-9D43-5A6DD0F5570A}" presName="horz1" presStyleCnt="0"/>
      <dgm:spPr/>
    </dgm:pt>
    <dgm:pt modelId="{4CA5C840-C959-4DFE-9913-D4D742987DE0}" type="pres">
      <dgm:prSet presAssocID="{CE1EDE83-4B14-4DF0-9D43-5A6DD0F5570A}" presName="tx1" presStyleLbl="revTx" presStyleIdx="5" presStyleCnt="6"/>
      <dgm:spPr/>
    </dgm:pt>
    <dgm:pt modelId="{BEF839FC-4CF1-427A-8C87-403184D72D42}" type="pres">
      <dgm:prSet presAssocID="{CE1EDE83-4B14-4DF0-9D43-5A6DD0F5570A}" presName="vert1" presStyleCnt="0"/>
      <dgm:spPr/>
    </dgm:pt>
  </dgm:ptLst>
  <dgm:cxnLst>
    <dgm:cxn modelId="{7FDBA936-3691-466A-B2BA-74C7B4EC6E8E}" type="presOf" srcId="{7CEDA33F-F8BC-44B0-8AF8-1740DBEECCBC}" destId="{3B80D712-21BF-41EA-A782-D11ABF6BE239}" srcOrd="0" destOrd="0" presId="urn:microsoft.com/office/officeart/2008/layout/LinedList"/>
    <dgm:cxn modelId="{59D56246-817A-4405-8D76-E21D9C7E8871}" type="presOf" srcId="{CE1EDE83-4B14-4DF0-9D43-5A6DD0F5570A}" destId="{4CA5C840-C959-4DFE-9913-D4D742987DE0}" srcOrd="0" destOrd="0" presId="urn:microsoft.com/office/officeart/2008/layout/LinedList"/>
    <dgm:cxn modelId="{4665D74C-409F-454F-95BA-C4FE3F5C13EF}" type="presOf" srcId="{06627255-D191-4464-B6BB-AA57745F58A6}" destId="{9E9E5821-8D30-40FF-B8BB-30E1FB65C06E}" srcOrd="0" destOrd="0" presId="urn:microsoft.com/office/officeart/2008/layout/LinedList"/>
    <dgm:cxn modelId="{B22C0470-5E0E-4212-AA04-A4FB5C9C9855}" srcId="{8F0C1369-9440-456C-9A2C-D941411CDCDB}" destId="{8EB6B348-AD96-4F79-BF1B-479684C5647E}" srcOrd="2" destOrd="0" parTransId="{2A4F7DB2-C6D7-4B7A-AF60-BA9C2B3E3E24}" sibTransId="{37AA066A-0899-4FA6-9B5A-43FA92F31433}"/>
    <dgm:cxn modelId="{4AEDE770-5C49-461E-BF34-C7D857E02233}" srcId="{8F0C1369-9440-456C-9A2C-D941411CDCDB}" destId="{37D02EA8-ECA3-4A52-8E3E-20615D7FC62A}" srcOrd="4" destOrd="0" parTransId="{83A88AFF-D166-471B-A490-2428C0340CD6}" sibTransId="{BE64AF3A-5C5D-4873-AAC9-C7F3BA2D213D}"/>
    <dgm:cxn modelId="{24FA647E-96DC-41A3-92B5-2805D7D9A18B}" srcId="{8F0C1369-9440-456C-9A2C-D941411CDCDB}" destId="{06627255-D191-4464-B6BB-AA57745F58A6}" srcOrd="0" destOrd="0" parTransId="{5862A624-8F1E-403C-B8B8-D50499758B8F}" sibTransId="{885E9C19-C7EA-423A-9E36-270D573AA006}"/>
    <dgm:cxn modelId="{E635E693-655F-4435-B5DE-9EAE4D7386D8}" srcId="{8F0C1369-9440-456C-9A2C-D941411CDCDB}" destId="{7CEDA33F-F8BC-44B0-8AF8-1740DBEECCBC}" srcOrd="3" destOrd="0" parTransId="{899D4E64-CAF7-4A17-9895-362981F82979}" sibTransId="{EAEFC8FB-00FD-4F79-AF76-69E143C36CA2}"/>
    <dgm:cxn modelId="{ADF9D4AE-6596-4F0E-96DC-7EC3C29213DB}" type="presOf" srcId="{8F0C1369-9440-456C-9A2C-D941411CDCDB}" destId="{1FC71002-E206-4B2A-96CD-8524A6C526F8}" srcOrd="0" destOrd="0" presId="urn:microsoft.com/office/officeart/2008/layout/LinedList"/>
    <dgm:cxn modelId="{C3209DBA-E138-47A4-81A5-272F07D0027F}" type="presOf" srcId="{37D02EA8-ECA3-4A52-8E3E-20615D7FC62A}" destId="{B2FEE820-10CE-4CA9-8C21-335F10BD81CD}" srcOrd="0" destOrd="0" presId="urn:microsoft.com/office/officeart/2008/layout/LinedList"/>
    <dgm:cxn modelId="{A217F7C8-F5B6-46DA-8AB4-0D6AAFA6C2CF}" type="presOf" srcId="{8EB6B348-AD96-4F79-BF1B-479684C5647E}" destId="{386DC0F0-0F52-4787-A610-77120A6B574E}" srcOrd="0" destOrd="0" presId="urn:microsoft.com/office/officeart/2008/layout/LinedList"/>
    <dgm:cxn modelId="{204323DB-962D-4521-A84F-34036F966C3F}" srcId="{8F0C1369-9440-456C-9A2C-D941411CDCDB}" destId="{CE1EDE83-4B14-4DF0-9D43-5A6DD0F5570A}" srcOrd="5" destOrd="0" parTransId="{DD6EC535-2B53-4A54-AD6A-9A7268310038}" sibTransId="{C4350902-3D91-4C38-ABBB-1F4FC8EB69F2}"/>
    <dgm:cxn modelId="{FC0815E8-45F0-422C-B2B0-6A268B835D49}" type="presOf" srcId="{778EE644-5321-4414-8ACB-C7FF7E69B7EB}" destId="{E8F58BFD-6F8E-4115-9E09-1E48D62C3C2A}" srcOrd="0" destOrd="0" presId="urn:microsoft.com/office/officeart/2008/layout/LinedList"/>
    <dgm:cxn modelId="{D59F6FF1-0188-457A-AAD6-884B137E09DA}" srcId="{8F0C1369-9440-456C-9A2C-D941411CDCDB}" destId="{778EE644-5321-4414-8ACB-C7FF7E69B7EB}" srcOrd="1" destOrd="0" parTransId="{14C9AC4A-37B9-4678-90D8-FFAC0FB96C4A}" sibTransId="{215BF400-09E1-4FA4-8EC0-F7B5FFFBFCCC}"/>
    <dgm:cxn modelId="{081C5762-253E-4C70-8EE4-AB02F3D5D502}" type="presParOf" srcId="{1FC71002-E206-4B2A-96CD-8524A6C526F8}" destId="{82E3B53B-D8BF-474D-B3E9-BD8F3CDCDDFC}" srcOrd="0" destOrd="0" presId="urn:microsoft.com/office/officeart/2008/layout/LinedList"/>
    <dgm:cxn modelId="{FB931826-2579-40BA-86D5-050E6CAA6292}" type="presParOf" srcId="{1FC71002-E206-4B2A-96CD-8524A6C526F8}" destId="{95A9348B-4AAC-4592-BA68-A2E087B9AD50}" srcOrd="1" destOrd="0" presId="urn:microsoft.com/office/officeart/2008/layout/LinedList"/>
    <dgm:cxn modelId="{454DBF87-B1A7-46A0-8F38-FA6FFCA304C5}" type="presParOf" srcId="{95A9348B-4AAC-4592-BA68-A2E087B9AD50}" destId="{9E9E5821-8D30-40FF-B8BB-30E1FB65C06E}" srcOrd="0" destOrd="0" presId="urn:microsoft.com/office/officeart/2008/layout/LinedList"/>
    <dgm:cxn modelId="{8D6A27B5-357D-4BCA-8F75-0940C069FD4D}" type="presParOf" srcId="{95A9348B-4AAC-4592-BA68-A2E087B9AD50}" destId="{27547F95-D35A-4EF4-89B5-36365FD751A9}" srcOrd="1" destOrd="0" presId="urn:microsoft.com/office/officeart/2008/layout/LinedList"/>
    <dgm:cxn modelId="{AFB6617E-D448-49C6-BABE-3BA7875F84F1}" type="presParOf" srcId="{1FC71002-E206-4B2A-96CD-8524A6C526F8}" destId="{9B4FD571-D54B-47CF-80DA-D2BECC441854}" srcOrd="2" destOrd="0" presId="urn:microsoft.com/office/officeart/2008/layout/LinedList"/>
    <dgm:cxn modelId="{F1107F4F-2D90-4006-9912-15A764FBC3B7}" type="presParOf" srcId="{1FC71002-E206-4B2A-96CD-8524A6C526F8}" destId="{36568C94-A59D-401B-A5AC-0EC4E1DC31BD}" srcOrd="3" destOrd="0" presId="urn:microsoft.com/office/officeart/2008/layout/LinedList"/>
    <dgm:cxn modelId="{A951BEC1-38EF-47CF-A2F2-0E7D7C0BD3A5}" type="presParOf" srcId="{36568C94-A59D-401B-A5AC-0EC4E1DC31BD}" destId="{E8F58BFD-6F8E-4115-9E09-1E48D62C3C2A}" srcOrd="0" destOrd="0" presId="urn:microsoft.com/office/officeart/2008/layout/LinedList"/>
    <dgm:cxn modelId="{DB3B87DB-C17B-4505-A609-75DD2B357381}" type="presParOf" srcId="{36568C94-A59D-401B-A5AC-0EC4E1DC31BD}" destId="{18DF0D55-C34A-4A93-BB28-B9C74BCAF7BC}" srcOrd="1" destOrd="0" presId="urn:microsoft.com/office/officeart/2008/layout/LinedList"/>
    <dgm:cxn modelId="{D44F7214-B268-4E68-BCC5-CE8C27F128BD}" type="presParOf" srcId="{1FC71002-E206-4B2A-96CD-8524A6C526F8}" destId="{C5BAAEB1-FECE-4E3E-B4D4-A0F1E7D6CD58}" srcOrd="4" destOrd="0" presId="urn:microsoft.com/office/officeart/2008/layout/LinedList"/>
    <dgm:cxn modelId="{29204A81-84D8-4684-A202-6F4CF117DEEF}" type="presParOf" srcId="{1FC71002-E206-4B2A-96CD-8524A6C526F8}" destId="{923ABD84-C85F-4E19-B0FD-3552F6591B6F}" srcOrd="5" destOrd="0" presId="urn:microsoft.com/office/officeart/2008/layout/LinedList"/>
    <dgm:cxn modelId="{FC5C0CD2-0E50-4C95-B1BC-18D1A9C17FDA}" type="presParOf" srcId="{923ABD84-C85F-4E19-B0FD-3552F6591B6F}" destId="{386DC0F0-0F52-4787-A610-77120A6B574E}" srcOrd="0" destOrd="0" presId="urn:microsoft.com/office/officeart/2008/layout/LinedList"/>
    <dgm:cxn modelId="{474615C2-32DF-48A2-93CF-05A1252B541B}" type="presParOf" srcId="{923ABD84-C85F-4E19-B0FD-3552F6591B6F}" destId="{39F342DD-C56C-4366-A682-6D9327BE2133}" srcOrd="1" destOrd="0" presId="urn:microsoft.com/office/officeart/2008/layout/LinedList"/>
    <dgm:cxn modelId="{2DD744F4-C10B-410A-8982-57CCFE493A21}" type="presParOf" srcId="{1FC71002-E206-4B2A-96CD-8524A6C526F8}" destId="{8596346E-1893-4851-9A3C-EE26365FE7BB}" srcOrd="6" destOrd="0" presId="urn:microsoft.com/office/officeart/2008/layout/LinedList"/>
    <dgm:cxn modelId="{3DBE995F-4AAB-47E9-89E2-C5CD48880D25}" type="presParOf" srcId="{1FC71002-E206-4B2A-96CD-8524A6C526F8}" destId="{E019F7E5-4DE6-4FC2-B3EE-14D0813D3BB5}" srcOrd="7" destOrd="0" presId="urn:microsoft.com/office/officeart/2008/layout/LinedList"/>
    <dgm:cxn modelId="{8C1EB32D-C8A8-4542-969C-EEC0E7DC72E6}" type="presParOf" srcId="{E019F7E5-4DE6-4FC2-B3EE-14D0813D3BB5}" destId="{3B80D712-21BF-41EA-A782-D11ABF6BE239}" srcOrd="0" destOrd="0" presId="urn:microsoft.com/office/officeart/2008/layout/LinedList"/>
    <dgm:cxn modelId="{F1CFDAAE-32E0-4D46-ACAB-99AD46A6B4F2}" type="presParOf" srcId="{E019F7E5-4DE6-4FC2-B3EE-14D0813D3BB5}" destId="{7402D347-3B5A-481C-B312-33395AF0FB03}" srcOrd="1" destOrd="0" presId="urn:microsoft.com/office/officeart/2008/layout/LinedList"/>
    <dgm:cxn modelId="{3FD61F2C-D7B6-455C-B15E-1654B2BD01B0}" type="presParOf" srcId="{1FC71002-E206-4B2A-96CD-8524A6C526F8}" destId="{30E4CECD-B0B3-4A6F-BEDF-BD7384281E9F}" srcOrd="8" destOrd="0" presId="urn:microsoft.com/office/officeart/2008/layout/LinedList"/>
    <dgm:cxn modelId="{A5F6F239-A8FA-4708-8F11-4DAA4BF9332E}" type="presParOf" srcId="{1FC71002-E206-4B2A-96CD-8524A6C526F8}" destId="{54E8B487-4C63-4835-8B60-D0405CD1FDC0}" srcOrd="9" destOrd="0" presId="urn:microsoft.com/office/officeart/2008/layout/LinedList"/>
    <dgm:cxn modelId="{0F035EDB-5A97-4EB6-955C-5BDCC11C80DB}" type="presParOf" srcId="{54E8B487-4C63-4835-8B60-D0405CD1FDC0}" destId="{B2FEE820-10CE-4CA9-8C21-335F10BD81CD}" srcOrd="0" destOrd="0" presId="urn:microsoft.com/office/officeart/2008/layout/LinedList"/>
    <dgm:cxn modelId="{F04635A9-B2F8-42D3-A4A4-95C917322631}" type="presParOf" srcId="{54E8B487-4C63-4835-8B60-D0405CD1FDC0}" destId="{05F959C7-AE22-46D3-8FC4-94C20CC79529}" srcOrd="1" destOrd="0" presId="urn:microsoft.com/office/officeart/2008/layout/LinedList"/>
    <dgm:cxn modelId="{41EE23B1-8A1D-4198-91E6-CC5A0FD88729}" type="presParOf" srcId="{1FC71002-E206-4B2A-96CD-8524A6C526F8}" destId="{25DFE2CB-5343-42B7-9953-0BE12BB581CE}" srcOrd="10" destOrd="0" presId="urn:microsoft.com/office/officeart/2008/layout/LinedList"/>
    <dgm:cxn modelId="{0F6304C7-664D-4A6B-8712-112A174DC842}" type="presParOf" srcId="{1FC71002-E206-4B2A-96CD-8524A6C526F8}" destId="{4C1028F2-B8CA-4A41-A1D7-A1B13CC95784}" srcOrd="11" destOrd="0" presId="urn:microsoft.com/office/officeart/2008/layout/LinedList"/>
    <dgm:cxn modelId="{14375F64-849F-4AD6-9D31-D15B57BDDF08}" type="presParOf" srcId="{4C1028F2-B8CA-4A41-A1D7-A1B13CC95784}" destId="{4CA5C840-C959-4DFE-9913-D4D742987DE0}" srcOrd="0" destOrd="0" presId="urn:microsoft.com/office/officeart/2008/layout/LinedList"/>
    <dgm:cxn modelId="{83F7A6C4-160A-4A98-8651-EECB93F7606D}" type="presParOf" srcId="{4C1028F2-B8CA-4A41-A1D7-A1B13CC95784}" destId="{BEF839FC-4CF1-427A-8C87-403184D72D4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D2BA43F-9B49-4811-AEC6-8C3DDE335419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9D59661-BF99-463E-A084-7EC62A9C6A6D}">
      <dgm:prSet/>
      <dgm:spPr/>
      <dgm:t>
        <a:bodyPr/>
        <a:lstStyle/>
        <a:p>
          <a:r>
            <a:rPr lang="en-US"/>
            <a:t>Skup aktivnosti koji se može provoditi:</a:t>
          </a:r>
        </a:p>
      </dgm:t>
    </dgm:pt>
    <dgm:pt modelId="{BD94ED95-E9BF-46A0-A461-BC139AC08090}" type="parTrans" cxnId="{52FC076A-FE8C-470C-B6C3-C0D41A0E4784}">
      <dgm:prSet/>
      <dgm:spPr/>
      <dgm:t>
        <a:bodyPr/>
        <a:lstStyle/>
        <a:p>
          <a:endParaRPr lang="en-US"/>
        </a:p>
      </dgm:t>
    </dgm:pt>
    <dgm:pt modelId="{6D9866BD-7A79-4CA3-A0BE-E0F8BACE1EBB}" type="sibTrans" cxnId="{52FC076A-FE8C-470C-B6C3-C0D41A0E4784}">
      <dgm:prSet/>
      <dgm:spPr/>
      <dgm:t>
        <a:bodyPr/>
        <a:lstStyle/>
        <a:p>
          <a:endParaRPr lang="en-US"/>
        </a:p>
      </dgm:t>
    </dgm:pt>
    <dgm:pt modelId="{6A655EF8-07E3-4550-B084-AD574EC098F7}">
      <dgm:prSet/>
      <dgm:spPr/>
      <dgm:t>
        <a:bodyPr/>
        <a:lstStyle/>
        <a:p>
          <a:r>
            <a:rPr lang="en-US"/>
            <a:t>na razini škole</a:t>
          </a:r>
        </a:p>
      </dgm:t>
    </dgm:pt>
    <dgm:pt modelId="{F512B84F-C102-478B-9DF0-1B0F0B4AD2EF}" type="parTrans" cxnId="{7BB0D21B-A7BF-4EA2-BBB3-31C80D27DA9A}">
      <dgm:prSet/>
      <dgm:spPr/>
      <dgm:t>
        <a:bodyPr/>
        <a:lstStyle/>
        <a:p>
          <a:endParaRPr lang="en-US"/>
        </a:p>
      </dgm:t>
    </dgm:pt>
    <dgm:pt modelId="{BA99E2C0-CF6D-4694-93B4-291236F39D3D}" type="sibTrans" cxnId="{7BB0D21B-A7BF-4EA2-BBB3-31C80D27DA9A}">
      <dgm:prSet/>
      <dgm:spPr/>
      <dgm:t>
        <a:bodyPr/>
        <a:lstStyle/>
        <a:p>
          <a:endParaRPr lang="en-US"/>
        </a:p>
      </dgm:t>
    </dgm:pt>
    <dgm:pt modelId="{4F8BB289-27AE-4939-B6FC-891093BF611E}">
      <dgm:prSet/>
      <dgm:spPr/>
      <dgm:t>
        <a:bodyPr/>
        <a:lstStyle/>
        <a:p>
          <a:r>
            <a:rPr lang="en-US"/>
            <a:t>na razini lokalne zajednice</a:t>
          </a:r>
        </a:p>
      </dgm:t>
    </dgm:pt>
    <dgm:pt modelId="{BAEA4AB0-52EF-42C7-A207-3C43D3986389}" type="parTrans" cxnId="{9E75A47B-9EBA-4986-ACB3-C6E3B1A4D11F}">
      <dgm:prSet/>
      <dgm:spPr/>
      <dgm:t>
        <a:bodyPr/>
        <a:lstStyle/>
        <a:p>
          <a:endParaRPr lang="en-US"/>
        </a:p>
      </dgm:t>
    </dgm:pt>
    <dgm:pt modelId="{B9623119-D01A-440A-95AA-A2BA15F41B73}" type="sibTrans" cxnId="{9E75A47B-9EBA-4986-ACB3-C6E3B1A4D11F}">
      <dgm:prSet/>
      <dgm:spPr/>
      <dgm:t>
        <a:bodyPr/>
        <a:lstStyle/>
        <a:p>
          <a:endParaRPr lang="en-US"/>
        </a:p>
      </dgm:t>
    </dgm:pt>
    <dgm:pt modelId="{F046E17A-3DCF-4682-9F6C-276228D42279}">
      <dgm:prSet/>
      <dgm:spPr/>
      <dgm:t>
        <a:bodyPr/>
        <a:lstStyle/>
        <a:p>
          <a:r>
            <a:rPr lang="en-US"/>
            <a:t>na županijskoj razini</a:t>
          </a:r>
        </a:p>
      </dgm:t>
    </dgm:pt>
    <dgm:pt modelId="{97A94A02-AD89-425F-855E-24FC3B15710F}" type="parTrans" cxnId="{72425811-C41F-4FA0-A314-1F91258725DC}">
      <dgm:prSet/>
      <dgm:spPr/>
      <dgm:t>
        <a:bodyPr/>
        <a:lstStyle/>
        <a:p>
          <a:endParaRPr lang="en-US"/>
        </a:p>
      </dgm:t>
    </dgm:pt>
    <dgm:pt modelId="{0DB1FE85-C5D2-40FE-A164-D748234528EC}" type="sibTrans" cxnId="{72425811-C41F-4FA0-A314-1F91258725DC}">
      <dgm:prSet/>
      <dgm:spPr/>
      <dgm:t>
        <a:bodyPr/>
        <a:lstStyle/>
        <a:p>
          <a:endParaRPr lang="en-US"/>
        </a:p>
      </dgm:t>
    </dgm:pt>
    <dgm:pt modelId="{DF240121-01CA-40B3-9FF4-F4AE03837E75}">
      <dgm:prSet/>
      <dgm:spPr/>
      <dgm:t>
        <a:bodyPr/>
        <a:lstStyle/>
        <a:p>
          <a:r>
            <a:rPr lang="en-US"/>
            <a:t>na državnoj razini </a:t>
          </a:r>
        </a:p>
      </dgm:t>
    </dgm:pt>
    <dgm:pt modelId="{3A359B88-C4B7-4220-A1FA-F3BAB867F9D3}" type="parTrans" cxnId="{60C159F7-0EFE-4F65-A31C-6EE9BFD6F786}">
      <dgm:prSet/>
      <dgm:spPr/>
      <dgm:t>
        <a:bodyPr/>
        <a:lstStyle/>
        <a:p>
          <a:endParaRPr lang="en-US"/>
        </a:p>
      </dgm:t>
    </dgm:pt>
    <dgm:pt modelId="{79B66D82-6050-4C28-B831-C14A615E3BCF}" type="sibTrans" cxnId="{60C159F7-0EFE-4F65-A31C-6EE9BFD6F786}">
      <dgm:prSet/>
      <dgm:spPr/>
      <dgm:t>
        <a:bodyPr/>
        <a:lstStyle/>
        <a:p>
          <a:endParaRPr lang="en-US"/>
        </a:p>
      </dgm:t>
    </dgm:pt>
    <dgm:pt modelId="{CF837F17-F945-489D-A574-197A8E3A503E}">
      <dgm:prSet/>
      <dgm:spPr/>
      <dgm:t>
        <a:bodyPr/>
        <a:lstStyle/>
        <a:p>
          <a:r>
            <a:rPr lang="en-US"/>
            <a:t>na međunarodnoj razini </a:t>
          </a:r>
        </a:p>
      </dgm:t>
    </dgm:pt>
    <dgm:pt modelId="{F06C9998-F552-467A-83AC-DC389C1E7FAF}" type="parTrans" cxnId="{72929334-077E-4602-AB2C-DBFD032615B2}">
      <dgm:prSet/>
      <dgm:spPr/>
      <dgm:t>
        <a:bodyPr/>
        <a:lstStyle/>
        <a:p>
          <a:endParaRPr lang="en-US"/>
        </a:p>
      </dgm:t>
    </dgm:pt>
    <dgm:pt modelId="{77E989A4-5BF6-43C3-83AA-1615CBC64366}" type="sibTrans" cxnId="{72929334-077E-4602-AB2C-DBFD032615B2}">
      <dgm:prSet/>
      <dgm:spPr/>
      <dgm:t>
        <a:bodyPr/>
        <a:lstStyle/>
        <a:p>
          <a:endParaRPr lang="en-US"/>
        </a:p>
      </dgm:t>
    </dgm:pt>
    <dgm:pt modelId="{1B58658E-66D0-49F8-A118-A4D10E43414D}" type="pres">
      <dgm:prSet presAssocID="{6D2BA43F-9B49-4811-AEC6-8C3DDE335419}" presName="diagram" presStyleCnt="0">
        <dgm:presLayoutVars>
          <dgm:dir/>
          <dgm:resizeHandles val="exact"/>
        </dgm:presLayoutVars>
      </dgm:prSet>
      <dgm:spPr/>
    </dgm:pt>
    <dgm:pt modelId="{6C9D4C85-8D3E-4D0A-876A-1F2E7942C17A}" type="pres">
      <dgm:prSet presAssocID="{29D59661-BF99-463E-A084-7EC62A9C6A6D}" presName="node" presStyleLbl="node1" presStyleIdx="0" presStyleCnt="6">
        <dgm:presLayoutVars>
          <dgm:bulletEnabled val="1"/>
        </dgm:presLayoutVars>
      </dgm:prSet>
      <dgm:spPr/>
    </dgm:pt>
    <dgm:pt modelId="{288818A3-8486-488F-8C4C-D00DAFED0B42}" type="pres">
      <dgm:prSet presAssocID="{6D9866BD-7A79-4CA3-A0BE-E0F8BACE1EBB}" presName="sibTrans" presStyleCnt="0"/>
      <dgm:spPr/>
    </dgm:pt>
    <dgm:pt modelId="{145D4C35-CC6E-416C-9032-74C42E4B188A}" type="pres">
      <dgm:prSet presAssocID="{6A655EF8-07E3-4550-B084-AD574EC098F7}" presName="node" presStyleLbl="node1" presStyleIdx="1" presStyleCnt="6">
        <dgm:presLayoutVars>
          <dgm:bulletEnabled val="1"/>
        </dgm:presLayoutVars>
      </dgm:prSet>
      <dgm:spPr/>
    </dgm:pt>
    <dgm:pt modelId="{B173DE0B-9580-4D2D-BC9C-A55FC2D88045}" type="pres">
      <dgm:prSet presAssocID="{BA99E2C0-CF6D-4694-93B4-291236F39D3D}" presName="sibTrans" presStyleCnt="0"/>
      <dgm:spPr/>
    </dgm:pt>
    <dgm:pt modelId="{931E16E2-F9C8-4A16-BAEA-5BD2D4320BAE}" type="pres">
      <dgm:prSet presAssocID="{4F8BB289-27AE-4939-B6FC-891093BF611E}" presName="node" presStyleLbl="node1" presStyleIdx="2" presStyleCnt="6">
        <dgm:presLayoutVars>
          <dgm:bulletEnabled val="1"/>
        </dgm:presLayoutVars>
      </dgm:prSet>
      <dgm:spPr/>
    </dgm:pt>
    <dgm:pt modelId="{92129D48-2027-4C32-866F-9680F531FE37}" type="pres">
      <dgm:prSet presAssocID="{B9623119-D01A-440A-95AA-A2BA15F41B73}" presName="sibTrans" presStyleCnt="0"/>
      <dgm:spPr/>
    </dgm:pt>
    <dgm:pt modelId="{F1327B97-2F9F-4675-B37E-A79FF351292E}" type="pres">
      <dgm:prSet presAssocID="{F046E17A-3DCF-4682-9F6C-276228D42279}" presName="node" presStyleLbl="node1" presStyleIdx="3" presStyleCnt="6">
        <dgm:presLayoutVars>
          <dgm:bulletEnabled val="1"/>
        </dgm:presLayoutVars>
      </dgm:prSet>
      <dgm:spPr/>
    </dgm:pt>
    <dgm:pt modelId="{57D7AC41-19AB-46B7-8BDF-736534C7A7D7}" type="pres">
      <dgm:prSet presAssocID="{0DB1FE85-C5D2-40FE-A164-D748234528EC}" presName="sibTrans" presStyleCnt="0"/>
      <dgm:spPr/>
    </dgm:pt>
    <dgm:pt modelId="{B59A8509-E5DF-4CED-94F3-BCD0B3BC16B2}" type="pres">
      <dgm:prSet presAssocID="{DF240121-01CA-40B3-9FF4-F4AE03837E75}" presName="node" presStyleLbl="node1" presStyleIdx="4" presStyleCnt="6">
        <dgm:presLayoutVars>
          <dgm:bulletEnabled val="1"/>
        </dgm:presLayoutVars>
      </dgm:prSet>
      <dgm:spPr/>
    </dgm:pt>
    <dgm:pt modelId="{1B8F2611-04B9-4FC8-A89B-986C9FE63D19}" type="pres">
      <dgm:prSet presAssocID="{79B66D82-6050-4C28-B831-C14A615E3BCF}" presName="sibTrans" presStyleCnt="0"/>
      <dgm:spPr/>
    </dgm:pt>
    <dgm:pt modelId="{DEB4FEF4-39D6-4AFA-9E7B-987DC6F1F503}" type="pres">
      <dgm:prSet presAssocID="{CF837F17-F945-489D-A574-197A8E3A503E}" presName="node" presStyleLbl="node1" presStyleIdx="5" presStyleCnt="6">
        <dgm:presLayoutVars>
          <dgm:bulletEnabled val="1"/>
        </dgm:presLayoutVars>
      </dgm:prSet>
      <dgm:spPr/>
    </dgm:pt>
  </dgm:ptLst>
  <dgm:cxnLst>
    <dgm:cxn modelId="{72425811-C41F-4FA0-A314-1F91258725DC}" srcId="{6D2BA43F-9B49-4811-AEC6-8C3DDE335419}" destId="{F046E17A-3DCF-4682-9F6C-276228D42279}" srcOrd="3" destOrd="0" parTransId="{97A94A02-AD89-425F-855E-24FC3B15710F}" sibTransId="{0DB1FE85-C5D2-40FE-A164-D748234528EC}"/>
    <dgm:cxn modelId="{EF5EC91A-F377-40DB-8A34-BCE4BAC834E9}" type="presOf" srcId="{4F8BB289-27AE-4939-B6FC-891093BF611E}" destId="{931E16E2-F9C8-4A16-BAEA-5BD2D4320BAE}" srcOrd="0" destOrd="0" presId="urn:microsoft.com/office/officeart/2005/8/layout/default"/>
    <dgm:cxn modelId="{7BB0D21B-A7BF-4EA2-BBB3-31C80D27DA9A}" srcId="{6D2BA43F-9B49-4811-AEC6-8C3DDE335419}" destId="{6A655EF8-07E3-4550-B084-AD574EC098F7}" srcOrd="1" destOrd="0" parTransId="{F512B84F-C102-478B-9DF0-1B0F0B4AD2EF}" sibTransId="{BA99E2C0-CF6D-4694-93B4-291236F39D3D}"/>
    <dgm:cxn modelId="{72929334-077E-4602-AB2C-DBFD032615B2}" srcId="{6D2BA43F-9B49-4811-AEC6-8C3DDE335419}" destId="{CF837F17-F945-489D-A574-197A8E3A503E}" srcOrd="5" destOrd="0" parTransId="{F06C9998-F552-467A-83AC-DC389C1E7FAF}" sibTransId="{77E989A4-5BF6-43C3-83AA-1615CBC64366}"/>
    <dgm:cxn modelId="{3705993C-0EF7-46CA-AF98-C64E5E8BB33F}" type="presOf" srcId="{29D59661-BF99-463E-A084-7EC62A9C6A6D}" destId="{6C9D4C85-8D3E-4D0A-876A-1F2E7942C17A}" srcOrd="0" destOrd="0" presId="urn:microsoft.com/office/officeart/2005/8/layout/default"/>
    <dgm:cxn modelId="{E3069644-6B45-40E5-89B9-50A5EACA12E9}" type="presOf" srcId="{DF240121-01CA-40B3-9FF4-F4AE03837E75}" destId="{B59A8509-E5DF-4CED-94F3-BCD0B3BC16B2}" srcOrd="0" destOrd="0" presId="urn:microsoft.com/office/officeart/2005/8/layout/default"/>
    <dgm:cxn modelId="{52FC076A-FE8C-470C-B6C3-C0D41A0E4784}" srcId="{6D2BA43F-9B49-4811-AEC6-8C3DDE335419}" destId="{29D59661-BF99-463E-A084-7EC62A9C6A6D}" srcOrd="0" destOrd="0" parTransId="{BD94ED95-E9BF-46A0-A461-BC139AC08090}" sibTransId="{6D9866BD-7A79-4CA3-A0BE-E0F8BACE1EBB}"/>
    <dgm:cxn modelId="{36817173-64F0-40FC-8C62-1BE2EB4533BC}" type="presOf" srcId="{F046E17A-3DCF-4682-9F6C-276228D42279}" destId="{F1327B97-2F9F-4675-B37E-A79FF351292E}" srcOrd="0" destOrd="0" presId="urn:microsoft.com/office/officeart/2005/8/layout/default"/>
    <dgm:cxn modelId="{9E75A47B-9EBA-4986-ACB3-C6E3B1A4D11F}" srcId="{6D2BA43F-9B49-4811-AEC6-8C3DDE335419}" destId="{4F8BB289-27AE-4939-B6FC-891093BF611E}" srcOrd="2" destOrd="0" parTransId="{BAEA4AB0-52EF-42C7-A207-3C43D3986389}" sibTransId="{B9623119-D01A-440A-95AA-A2BA15F41B73}"/>
    <dgm:cxn modelId="{54D1E999-9A42-4C42-AC15-2D6BC3A974FD}" type="presOf" srcId="{6A655EF8-07E3-4550-B084-AD574EC098F7}" destId="{145D4C35-CC6E-416C-9032-74C42E4B188A}" srcOrd="0" destOrd="0" presId="urn:microsoft.com/office/officeart/2005/8/layout/default"/>
    <dgm:cxn modelId="{CE7663E9-6076-416B-9DF7-154371508D3E}" type="presOf" srcId="{CF837F17-F945-489D-A574-197A8E3A503E}" destId="{DEB4FEF4-39D6-4AFA-9E7B-987DC6F1F503}" srcOrd="0" destOrd="0" presId="urn:microsoft.com/office/officeart/2005/8/layout/default"/>
    <dgm:cxn modelId="{46F047F4-AF7B-4C2E-A7DA-0D0E8C67CB16}" type="presOf" srcId="{6D2BA43F-9B49-4811-AEC6-8C3DDE335419}" destId="{1B58658E-66D0-49F8-A118-A4D10E43414D}" srcOrd="0" destOrd="0" presId="urn:microsoft.com/office/officeart/2005/8/layout/default"/>
    <dgm:cxn modelId="{60C159F7-0EFE-4F65-A31C-6EE9BFD6F786}" srcId="{6D2BA43F-9B49-4811-AEC6-8C3DDE335419}" destId="{DF240121-01CA-40B3-9FF4-F4AE03837E75}" srcOrd="4" destOrd="0" parTransId="{3A359B88-C4B7-4220-A1FA-F3BAB867F9D3}" sibTransId="{79B66D82-6050-4C28-B831-C14A615E3BCF}"/>
    <dgm:cxn modelId="{AD021129-B8ED-4A71-8A8C-70ECA348279A}" type="presParOf" srcId="{1B58658E-66D0-49F8-A118-A4D10E43414D}" destId="{6C9D4C85-8D3E-4D0A-876A-1F2E7942C17A}" srcOrd="0" destOrd="0" presId="urn:microsoft.com/office/officeart/2005/8/layout/default"/>
    <dgm:cxn modelId="{6DB9DE22-AED7-44AB-A4E5-9B93399F331D}" type="presParOf" srcId="{1B58658E-66D0-49F8-A118-A4D10E43414D}" destId="{288818A3-8486-488F-8C4C-D00DAFED0B42}" srcOrd="1" destOrd="0" presId="urn:microsoft.com/office/officeart/2005/8/layout/default"/>
    <dgm:cxn modelId="{DB930C97-8DEA-4EB3-AE52-0A7B10BF6BA0}" type="presParOf" srcId="{1B58658E-66D0-49F8-A118-A4D10E43414D}" destId="{145D4C35-CC6E-416C-9032-74C42E4B188A}" srcOrd="2" destOrd="0" presId="urn:microsoft.com/office/officeart/2005/8/layout/default"/>
    <dgm:cxn modelId="{917EB785-BD75-4F4A-B5A1-7210575823A3}" type="presParOf" srcId="{1B58658E-66D0-49F8-A118-A4D10E43414D}" destId="{B173DE0B-9580-4D2D-BC9C-A55FC2D88045}" srcOrd="3" destOrd="0" presId="urn:microsoft.com/office/officeart/2005/8/layout/default"/>
    <dgm:cxn modelId="{37C21CA4-F63E-484F-9880-3C6F6FDB344C}" type="presParOf" srcId="{1B58658E-66D0-49F8-A118-A4D10E43414D}" destId="{931E16E2-F9C8-4A16-BAEA-5BD2D4320BAE}" srcOrd="4" destOrd="0" presId="urn:microsoft.com/office/officeart/2005/8/layout/default"/>
    <dgm:cxn modelId="{AC333519-7010-4D17-A217-E1969C75681B}" type="presParOf" srcId="{1B58658E-66D0-49F8-A118-A4D10E43414D}" destId="{92129D48-2027-4C32-866F-9680F531FE37}" srcOrd="5" destOrd="0" presId="urn:microsoft.com/office/officeart/2005/8/layout/default"/>
    <dgm:cxn modelId="{1767E864-A3A3-473E-9F5F-C29898CDD434}" type="presParOf" srcId="{1B58658E-66D0-49F8-A118-A4D10E43414D}" destId="{F1327B97-2F9F-4675-B37E-A79FF351292E}" srcOrd="6" destOrd="0" presId="urn:microsoft.com/office/officeart/2005/8/layout/default"/>
    <dgm:cxn modelId="{088AB517-A086-429E-82AA-8635751B9B64}" type="presParOf" srcId="{1B58658E-66D0-49F8-A118-A4D10E43414D}" destId="{57D7AC41-19AB-46B7-8BDF-736534C7A7D7}" srcOrd="7" destOrd="0" presId="urn:microsoft.com/office/officeart/2005/8/layout/default"/>
    <dgm:cxn modelId="{4DA5D082-8FD1-4157-9340-90858778B1D6}" type="presParOf" srcId="{1B58658E-66D0-49F8-A118-A4D10E43414D}" destId="{B59A8509-E5DF-4CED-94F3-BCD0B3BC16B2}" srcOrd="8" destOrd="0" presId="urn:microsoft.com/office/officeart/2005/8/layout/default"/>
    <dgm:cxn modelId="{C506C699-1438-4DBD-A140-BE36EF1648B2}" type="presParOf" srcId="{1B58658E-66D0-49F8-A118-A4D10E43414D}" destId="{1B8F2611-04B9-4FC8-A89B-986C9FE63D19}" srcOrd="9" destOrd="0" presId="urn:microsoft.com/office/officeart/2005/8/layout/default"/>
    <dgm:cxn modelId="{2234406E-39BC-47E2-8E10-A12C715C30E9}" type="presParOf" srcId="{1B58658E-66D0-49F8-A118-A4D10E43414D}" destId="{DEB4FEF4-39D6-4AFA-9E7B-987DC6F1F503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A85C86-AC04-4E8D-A41F-7D83879B82CC}">
      <dsp:nvSpPr>
        <dsp:cNvPr id="0" name=""/>
        <dsp:cNvSpPr/>
      </dsp:nvSpPr>
      <dsp:spPr>
        <a:xfrm>
          <a:off x="0" y="852906"/>
          <a:ext cx="5914209" cy="157459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A76347-878C-4DB2-A100-A71AF21FC815}">
      <dsp:nvSpPr>
        <dsp:cNvPr id="0" name=""/>
        <dsp:cNvSpPr/>
      </dsp:nvSpPr>
      <dsp:spPr>
        <a:xfrm>
          <a:off x="476315" y="1207191"/>
          <a:ext cx="866028" cy="86602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FEF7B0-0015-4E96-9191-4E292A10F865}">
      <dsp:nvSpPr>
        <dsp:cNvPr id="0" name=""/>
        <dsp:cNvSpPr/>
      </dsp:nvSpPr>
      <dsp:spPr>
        <a:xfrm>
          <a:off x="1818659" y="852906"/>
          <a:ext cx="4095549" cy="15745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645" tIns="166645" rIns="166645" bIns="16664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Suvremena nastava temelji se na ideji da je učenik </a:t>
          </a:r>
          <a:r>
            <a:rPr lang="en-US" sz="1900" b="1" kern="1200"/>
            <a:t>aktivan sudionik procesa učenja</a:t>
          </a:r>
          <a:r>
            <a:rPr lang="en-US" sz="1900" kern="1200"/>
            <a:t>, a ne samo primatelj znanja te gotovih, "serviranih" činjenica.</a:t>
          </a:r>
        </a:p>
      </dsp:txBody>
      <dsp:txXfrm>
        <a:off x="1818659" y="852906"/>
        <a:ext cx="4095549" cy="1574597"/>
      </dsp:txXfrm>
    </dsp:sp>
    <dsp:sp modelId="{BDDB1673-5A59-49B0-9C55-8E9C340D692E}">
      <dsp:nvSpPr>
        <dsp:cNvPr id="0" name=""/>
        <dsp:cNvSpPr/>
      </dsp:nvSpPr>
      <dsp:spPr>
        <a:xfrm>
          <a:off x="0" y="2821153"/>
          <a:ext cx="5914209" cy="157459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FABE62-6517-4004-A26D-534DB7CDEC64}">
      <dsp:nvSpPr>
        <dsp:cNvPr id="0" name=""/>
        <dsp:cNvSpPr/>
      </dsp:nvSpPr>
      <dsp:spPr>
        <a:xfrm>
          <a:off x="476315" y="3175437"/>
          <a:ext cx="866028" cy="86602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EDC09F-7F37-4D56-A0E9-3D1224EC2D3C}">
      <dsp:nvSpPr>
        <dsp:cNvPr id="0" name=""/>
        <dsp:cNvSpPr/>
      </dsp:nvSpPr>
      <dsp:spPr>
        <a:xfrm>
          <a:off x="1818659" y="2821153"/>
          <a:ext cx="4095549" cy="15745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645" tIns="166645" rIns="166645" bIns="16664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Učenik u suvremenoj nastavi stječe znanja te razvija vještine kroz </a:t>
          </a:r>
          <a:r>
            <a:rPr lang="en-US" sz="1900" b="1" kern="1200"/>
            <a:t>istraživanje te interakciju s drugim učenicima.</a:t>
          </a:r>
          <a:endParaRPr lang="en-US" sz="1900" kern="1200"/>
        </a:p>
      </dsp:txBody>
      <dsp:txXfrm>
        <a:off x="1818659" y="2821153"/>
        <a:ext cx="4095549" cy="157459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F6920C-0657-4EE5-803A-87E6D41866DD}">
      <dsp:nvSpPr>
        <dsp:cNvPr id="0" name=""/>
        <dsp:cNvSpPr/>
      </dsp:nvSpPr>
      <dsp:spPr>
        <a:xfrm>
          <a:off x="0" y="22237"/>
          <a:ext cx="9601196" cy="444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Ekologija</a:t>
          </a:r>
        </a:p>
      </dsp:txBody>
      <dsp:txXfrm>
        <a:off x="21704" y="43941"/>
        <a:ext cx="9557788" cy="401192"/>
      </dsp:txXfrm>
    </dsp:sp>
    <dsp:sp modelId="{283261E1-2E6E-4F2D-AA5F-6AC58305C5AC}">
      <dsp:nvSpPr>
        <dsp:cNvPr id="0" name=""/>
        <dsp:cNvSpPr/>
      </dsp:nvSpPr>
      <dsp:spPr>
        <a:xfrm>
          <a:off x="0" y="521557"/>
          <a:ext cx="9601196" cy="4446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Stjecanje digitalnih znanja i vještina</a:t>
          </a:r>
        </a:p>
      </dsp:txBody>
      <dsp:txXfrm>
        <a:off x="21704" y="543261"/>
        <a:ext cx="9557788" cy="401192"/>
      </dsp:txXfrm>
    </dsp:sp>
    <dsp:sp modelId="{17B5CF50-DC66-40E9-88C1-5F61B0B47AF3}">
      <dsp:nvSpPr>
        <dsp:cNvPr id="0" name=""/>
        <dsp:cNvSpPr/>
      </dsp:nvSpPr>
      <dsp:spPr>
        <a:xfrm>
          <a:off x="0" y="1020877"/>
          <a:ext cx="9601196" cy="4446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Vještine 21.st.</a:t>
          </a:r>
        </a:p>
      </dsp:txBody>
      <dsp:txXfrm>
        <a:off x="21704" y="1042581"/>
        <a:ext cx="9557788" cy="401192"/>
      </dsp:txXfrm>
    </dsp:sp>
    <dsp:sp modelId="{5D43687F-23ED-47EF-9DBB-76923E5B3393}">
      <dsp:nvSpPr>
        <dsp:cNvPr id="0" name=""/>
        <dsp:cNvSpPr/>
      </dsp:nvSpPr>
      <dsp:spPr>
        <a:xfrm>
          <a:off x="0" y="1520197"/>
          <a:ext cx="9601196" cy="4446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Lokalna kulturna i povijesna baština</a:t>
          </a:r>
        </a:p>
      </dsp:txBody>
      <dsp:txXfrm>
        <a:off x="21704" y="1541901"/>
        <a:ext cx="9557788" cy="401192"/>
      </dsp:txXfrm>
    </dsp:sp>
    <dsp:sp modelId="{C3165435-146A-4D4A-BD71-6D6B704C9D7D}">
      <dsp:nvSpPr>
        <dsp:cNvPr id="0" name=""/>
        <dsp:cNvSpPr/>
      </dsp:nvSpPr>
      <dsp:spPr>
        <a:xfrm>
          <a:off x="0" y="2019517"/>
          <a:ext cx="9601196" cy="4446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Projekti koji promiču toleranciju</a:t>
          </a:r>
        </a:p>
      </dsp:txBody>
      <dsp:txXfrm>
        <a:off x="21704" y="2041221"/>
        <a:ext cx="9557788" cy="401192"/>
      </dsp:txXfrm>
    </dsp:sp>
    <dsp:sp modelId="{F569EAAE-9824-4BF2-B06B-C3FAB8E6AACE}">
      <dsp:nvSpPr>
        <dsp:cNvPr id="0" name=""/>
        <dsp:cNvSpPr/>
      </dsp:nvSpPr>
      <dsp:spPr>
        <a:xfrm>
          <a:off x="0" y="2518837"/>
          <a:ext cx="9601196" cy="444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Obilježavanje važnih datuma ( 27.1. , 24.2. , 22.4., …)</a:t>
          </a:r>
        </a:p>
      </dsp:txBody>
      <dsp:txXfrm>
        <a:off x="21704" y="2540541"/>
        <a:ext cx="9557788" cy="40119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88F849-68B5-4489-8A60-6EC559AC4471}">
      <dsp:nvSpPr>
        <dsp:cNvPr id="0" name=""/>
        <dsp:cNvSpPr/>
      </dsp:nvSpPr>
      <dsp:spPr>
        <a:xfrm>
          <a:off x="1128890" y="1206"/>
          <a:ext cx="2294817" cy="137689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/>
            <a:t>samostalnost učenika </a:t>
          </a:r>
          <a:endParaRPr lang="en-US" sz="2100" kern="1200" dirty="0"/>
        </a:p>
      </dsp:txBody>
      <dsp:txXfrm>
        <a:off x="1128890" y="1206"/>
        <a:ext cx="2294817" cy="1376890"/>
      </dsp:txXfrm>
    </dsp:sp>
    <dsp:sp modelId="{AA0C4C19-8CD2-46E6-B31D-94971A3587F7}">
      <dsp:nvSpPr>
        <dsp:cNvPr id="0" name=""/>
        <dsp:cNvSpPr/>
      </dsp:nvSpPr>
      <dsp:spPr>
        <a:xfrm>
          <a:off x="3653189" y="1206"/>
          <a:ext cx="2294817" cy="1376890"/>
        </a:xfrm>
        <a:prstGeom prst="rect">
          <a:avLst/>
        </a:prstGeom>
        <a:solidFill>
          <a:schemeClr val="accent2">
            <a:hueOff val="562602"/>
            <a:satOff val="-9895"/>
            <a:lumOff val="39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/>
            <a:t>Socijalne vještine učenika</a:t>
          </a:r>
          <a:endParaRPr lang="en-US" sz="2100" kern="1200" dirty="0"/>
        </a:p>
      </dsp:txBody>
      <dsp:txXfrm>
        <a:off x="3653189" y="1206"/>
        <a:ext cx="2294817" cy="1376890"/>
      </dsp:txXfrm>
    </dsp:sp>
    <dsp:sp modelId="{D031F5DF-21EF-4E26-B8A6-5F01887A4E65}">
      <dsp:nvSpPr>
        <dsp:cNvPr id="0" name=""/>
        <dsp:cNvSpPr/>
      </dsp:nvSpPr>
      <dsp:spPr>
        <a:xfrm>
          <a:off x="6177488" y="1206"/>
          <a:ext cx="2294817" cy="1376890"/>
        </a:xfrm>
        <a:prstGeom prst="rect">
          <a:avLst/>
        </a:prstGeom>
        <a:solidFill>
          <a:schemeClr val="accent2">
            <a:hueOff val="1125205"/>
            <a:satOff val="-19789"/>
            <a:lumOff val="78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/>
            <a:t>Jezične i digitalne vještine učenika</a:t>
          </a:r>
          <a:endParaRPr lang="en-US" sz="2100" kern="1200" dirty="0"/>
        </a:p>
      </dsp:txBody>
      <dsp:txXfrm>
        <a:off x="6177488" y="1206"/>
        <a:ext cx="2294817" cy="1376890"/>
      </dsp:txXfrm>
    </dsp:sp>
    <dsp:sp modelId="{4B7D3E25-E82F-409C-81D7-58241E9042F9}">
      <dsp:nvSpPr>
        <dsp:cNvPr id="0" name=""/>
        <dsp:cNvSpPr/>
      </dsp:nvSpPr>
      <dsp:spPr>
        <a:xfrm>
          <a:off x="2391040" y="1607578"/>
          <a:ext cx="2294817" cy="1376890"/>
        </a:xfrm>
        <a:prstGeom prst="rect">
          <a:avLst/>
        </a:prstGeom>
        <a:solidFill>
          <a:schemeClr val="accent2">
            <a:hueOff val="1687807"/>
            <a:satOff val="-29684"/>
            <a:lumOff val="117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/>
            <a:t>Poštivanje zadanih rokova</a:t>
          </a:r>
          <a:endParaRPr lang="en-US" sz="2100" kern="1200" dirty="0"/>
        </a:p>
      </dsp:txBody>
      <dsp:txXfrm>
        <a:off x="2391040" y="1607578"/>
        <a:ext cx="2294817" cy="1376890"/>
      </dsp:txXfrm>
    </dsp:sp>
    <dsp:sp modelId="{86554A44-57DF-469D-BCEF-359B76E36470}">
      <dsp:nvSpPr>
        <dsp:cNvPr id="0" name=""/>
        <dsp:cNvSpPr/>
      </dsp:nvSpPr>
      <dsp:spPr>
        <a:xfrm>
          <a:off x="4915339" y="1607578"/>
          <a:ext cx="2294817" cy="1376890"/>
        </a:xfrm>
        <a:prstGeom prst="rect">
          <a:avLst/>
        </a:prstGeom>
        <a:solidFill>
          <a:schemeClr val="accent2">
            <a:hueOff val="2250410"/>
            <a:satOff val="-39578"/>
            <a:lumOff val="156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/>
            <a:t>Diseminacija (širenje projektnih rezultata)</a:t>
          </a:r>
          <a:endParaRPr lang="en-US" sz="2100" kern="1200" dirty="0"/>
        </a:p>
      </dsp:txBody>
      <dsp:txXfrm>
        <a:off x="4915339" y="1607578"/>
        <a:ext cx="2294817" cy="13768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31F935-A3C3-45D2-BD38-3DF39EABD9CE}">
      <dsp:nvSpPr>
        <dsp:cNvPr id="0" name=""/>
        <dsp:cNvSpPr/>
      </dsp:nvSpPr>
      <dsp:spPr>
        <a:xfrm>
          <a:off x="0" y="75741"/>
          <a:ext cx="9601196" cy="8751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Potrebe za uključivanje takvog oblika rada u nastavni plan javljaju se početkom 21. stoljeća, kada se hrvatsko školstvo našlo pred novim zahtjevima uslijed brojnih društvenih i tehnoloških promjena. (Munjiza, Peko i Sablić, 2007)</a:t>
          </a:r>
        </a:p>
      </dsp:txBody>
      <dsp:txXfrm>
        <a:off x="42722" y="118463"/>
        <a:ext cx="9515752" cy="789716"/>
      </dsp:txXfrm>
    </dsp:sp>
    <dsp:sp modelId="{04AB1BCD-0B77-4859-80E4-A341744F7F27}">
      <dsp:nvSpPr>
        <dsp:cNvPr id="0" name=""/>
        <dsp:cNvSpPr/>
      </dsp:nvSpPr>
      <dsp:spPr>
        <a:xfrm>
          <a:off x="0" y="999861"/>
          <a:ext cx="9601196" cy="875160"/>
        </a:xfrm>
        <a:prstGeom prst="roundRect">
          <a:avLst/>
        </a:prstGeom>
        <a:solidFill>
          <a:schemeClr val="accent2">
            <a:hueOff val="1125205"/>
            <a:satOff val="-19789"/>
            <a:lumOff val="78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Koncepcija promjena odgojno obrazovnog sustava( 2002.) zahtijeva uključivanje projektne nastave u nastavni plan, ali taj zahtjev nije prihvaćen te je rad u projektnoj nastavi samostalna odluka svakoga učitelja</a:t>
          </a:r>
        </a:p>
      </dsp:txBody>
      <dsp:txXfrm>
        <a:off x="42722" y="1042583"/>
        <a:ext cx="9515752" cy="789716"/>
      </dsp:txXfrm>
    </dsp:sp>
    <dsp:sp modelId="{9B84A705-5296-46B7-997D-236728DC4DFD}">
      <dsp:nvSpPr>
        <dsp:cNvPr id="0" name=""/>
        <dsp:cNvSpPr/>
      </dsp:nvSpPr>
      <dsp:spPr>
        <a:xfrm>
          <a:off x="0" y="1923981"/>
          <a:ext cx="9601196" cy="875160"/>
        </a:xfrm>
        <a:prstGeom prst="roundRect">
          <a:avLst/>
        </a:prstGeom>
        <a:solidFill>
          <a:schemeClr val="accent2">
            <a:hueOff val="2250410"/>
            <a:satOff val="-39578"/>
            <a:lumOff val="156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Hrvatski nacionalni obrazovni standard ( HNOS) - 2005. naglasak na iskustvenoj i istraživačkoj nastavi umjesto na predavačkoj nastavi</a:t>
          </a:r>
        </a:p>
      </dsp:txBody>
      <dsp:txXfrm>
        <a:off x="42722" y="1966703"/>
        <a:ext cx="9515752" cy="7897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D20F1F-538A-451E-BFC1-5832480E8228}">
      <dsp:nvSpPr>
        <dsp:cNvPr id="0" name=""/>
        <dsp:cNvSpPr/>
      </dsp:nvSpPr>
      <dsp:spPr>
        <a:xfrm>
          <a:off x="0" y="44241"/>
          <a:ext cx="9601196" cy="421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Usmjerenost</a:t>
          </a:r>
          <a:r>
            <a:rPr lang="en-US" sz="1800" b="1" kern="1200" dirty="0"/>
            <a:t> </a:t>
          </a:r>
          <a:r>
            <a:rPr lang="en-US" sz="1800" b="1" kern="1200" dirty="0" err="1"/>
            <a:t>na</a:t>
          </a:r>
          <a:r>
            <a:rPr lang="en-US" sz="1800" b="1" kern="1200" dirty="0"/>
            <a:t> </a:t>
          </a:r>
          <a:r>
            <a:rPr lang="en-US" sz="1800" b="1" kern="1200" dirty="0">
              <a:latin typeface="Garamond" panose="02020404030301010803"/>
            </a:rPr>
            <a:t>situaciju </a:t>
          </a:r>
          <a:r>
            <a:rPr lang="en-US" sz="1800" b="1" kern="1200" dirty="0" err="1">
              <a:latin typeface="Garamond" panose="02020404030301010803"/>
            </a:rPr>
            <a:t>tj</a:t>
          </a:r>
          <a:r>
            <a:rPr lang="en-US" sz="1800" b="1" kern="1200" dirty="0">
              <a:latin typeface="Garamond" panose="02020404030301010803"/>
            </a:rPr>
            <a:t>. </a:t>
          </a:r>
          <a:r>
            <a:rPr lang="en-US" sz="1800" kern="1200" dirty="0" err="1">
              <a:latin typeface="Garamond" panose="02020404030301010803"/>
            </a:rPr>
            <a:t>iskustvo</a:t>
          </a:r>
          <a:r>
            <a:rPr lang="en-US" sz="1800" kern="1200" dirty="0"/>
            <a:t> </a:t>
          </a:r>
          <a:r>
            <a:rPr lang="en-US" sz="1800" kern="1200" dirty="0" err="1"/>
            <a:t>učenika</a:t>
          </a:r>
          <a:r>
            <a:rPr lang="en-US" sz="1800" kern="1200" dirty="0"/>
            <a:t> </a:t>
          </a:r>
          <a:r>
            <a:rPr lang="en-US" sz="1800" kern="1200" dirty="0" err="1"/>
            <a:t>te</a:t>
          </a:r>
          <a:r>
            <a:rPr lang="en-US" sz="1800" kern="1200" dirty="0"/>
            <a:t> </a:t>
          </a:r>
          <a:r>
            <a:rPr lang="en-US" sz="1800" kern="1200" dirty="0" err="1"/>
            <a:t>na</a:t>
          </a:r>
          <a:r>
            <a:rPr lang="en-US" sz="1800" kern="1200" dirty="0"/>
            <a:t> </a:t>
          </a:r>
          <a:r>
            <a:rPr lang="en-US" sz="1800" kern="1200" dirty="0" err="1"/>
            <a:t>doprinos</a:t>
          </a:r>
          <a:r>
            <a:rPr lang="en-US" sz="1800" kern="1200" dirty="0"/>
            <a:t> </a:t>
          </a:r>
          <a:r>
            <a:rPr lang="en-US" sz="1800" kern="1200" dirty="0" err="1"/>
            <a:t>njegovom</a:t>
          </a:r>
          <a:r>
            <a:rPr lang="en-US" sz="1800" kern="1200" dirty="0"/>
            <a:t> </a:t>
          </a:r>
          <a:r>
            <a:rPr lang="en-US" sz="1800" kern="1200" dirty="0" err="1"/>
            <a:t>osobnom</a:t>
          </a:r>
          <a:r>
            <a:rPr lang="en-US" sz="1800" kern="1200" dirty="0"/>
            <a:t> </a:t>
          </a:r>
          <a:r>
            <a:rPr lang="en-US" sz="1800" kern="1200" dirty="0" err="1"/>
            <a:t>razvoju</a:t>
          </a:r>
          <a:r>
            <a:rPr lang="en-US" sz="1800" kern="1200" dirty="0"/>
            <a:t>.</a:t>
          </a:r>
        </a:p>
      </dsp:txBody>
      <dsp:txXfrm>
        <a:off x="20561" y="64802"/>
        <a:ext cx="9560074" cy="380078"/>
      </dsp:txXfrm>
    </dsp:sp>
    <dsp:sp modelId="{72E2F020-99D5-44E2-B49F-950CE9AC170B}">
      <dsp:nvSpPr>
        <dsp:cNvPr id="0" name=""/>
        <dsp:cNvSpPr/>
      </dsp:nvSpPr>
      <dsp:spPr>
        <a:xfrm>
          <a:off x="0" y="517281"/>
          <a:ext cx="9601196" cy="421200"/>
        </a:xfrm>
        <a:prstGeom prst="roundRect">
          <a:avLst/>
        </a:prstGeom>
        <a:solidFill>
          <a:schemeClr val="accent2">
            <a:hueOff val="450082"/>
            <a:satOff val="-7916"/>
            <a:lumOff val="31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Usmjerenost</a:t>
          </a:r>
          <a:r>
            <a:rPr lang="en-US" sz="1800" b="1" kern="1200" dirty="0"/>
            <a:t> </a:t>
          </a:r>
          <a:r>
            <a:rPr lang="en-US" sz="1800" b="1" kern="1200" dirty="0" err="1"/>
            <a:t>prema</a:t>
          </a:r>
          <a:r>
            <a:rPr lang="en-US" sz="1800" b="1" kern="1200" dirty="0"/>
            <a:t> </a:t>
          </a:r>
          <a:r>
            <a:rPr lang="en-US" sz="1800" b="1" kern="1200" dirty="0" err="1"/>
            <a:t>interesima</a:t>
          </a:r>
          <a:r>
            <a:rPr lang="en-US" sz="1800" b="1" kern="1200" dirty="0"/>
            <a:t> </a:t>
          </a:r>
          <a:r>
            <a:rPr lang="en-US" sz="1800" b="1" kern="1200" dirty="0" err="1">
              <a:latin typeface="Garamond" panose="02020404030301010803"/>
            </a:rPr>
            <a:t>učenika</a:t>
          </a:r>
        </a:p>
      </dsp:txBody>
      <dsp:txXfrm>
        <a:off x="20561" y="537842"/>
        <a:ext cx="9560074" cy="380078"/>
      </dsp:txXfrm>
    </dsp:sp>
    <dsp:sp modelId="{5DFA13F9-D403-4CBE-9294-6547F1D26A9C}">
      <dsp:nvSpPr>
        <dsp:cNvPr id="0" name=""/>
        <dsp:cNvSpPr/>
      </dsp:nvSpPr>
      <dsp:spPr>
        <a:xfrm>
          <a:off x="0" y="990321"/>
          <a:ext cx="9601196" cy="421200"/>
        </a:xfrm>
        <a:prstGeom prst="roundRect">
          <a:avLst/>
        </a:prstGeom>
        <a:solidFill>
          <a:schemeClr val="accent2">
            <a:hueOff val="900164"/>
            <a:satOff val="-15831"/>
            <a:lumOff val="62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latin typeface="Garamond" panose="02020404030301010803"/>
            </a:rPr>
            <a:t>Samostalna</a:t>
          </a:r>
          <a:r>
            <a:rPr lang="en-US" sz="1800" b="1" kern="1200" dirty="0"/>
            <a:t> </a:t>
          </a:r>
          <a:r>
            <a:rPr lang="en-US" sz="1800" b="1" kern="1200" dirty="0" err="1"/>
            <a:t>organiziranost</a:t>
          </a:r>
          <a:r>
            <a:rPr lang="en-US" sz="1800" b="1" kern="1200" dirty="0"/>
            <a:t> </a:t>
          </a:r>
          <a:r>
            <a:rPr lang="en-US" sz="1800" b="1" kern="1200" dirty="0" err="1"/>
            <a:t>i</a:t>
          </a:r>
          <a:r>
            <a:rPr lang="en-US" sz="1800" b="1" kern="1200" dirty="0"/>
            <a:t> </a:t>
          </a:r>
          <a:r>
            <a:rPr lang="en-US" sz="1800" b="1" kern="1200" dirty="0" err="1"/>
            <a:t>osobna</a:t>
          </a:r>
          <a:r>
            <a:rPr lang="en-US" sz="1800" b="1" kern="1200" dirty="0"/>
            <a:t> </a:t>
          </a:r>
          <a:r>
            <a:rPr lang="en-US" sz="1800" b="1" kern="1200" dirty="0" err="1"/>
            <a:t>odgovornost</a:t>
          </a:r>
          <a:r>
            <a:rPr lang="en-US" sz="1800" kern="1200" dirty="0"/>
            <a:t>- </a:t>
          </a:r>
          <a:r>
            <a:rPr lang="en-US" sz="1800" kern="1200" dirty="0" err="1"/>
            <a:t>svi</a:t>
          </a:r>
          <a:r>
            <a:rPr lang="en-US" sz="1800" kern="1200" dirty="0"/>
            <a:t> </a:t>
          </a:r>
          <a:r>
            <a:rPr lang="en-US" sz="1800" kern="1200" dirty="0" err="1"/>
            <a:t>sudionici</a:t>
          </a:r>
          <a:r>
            <a:rPr lang="en-US" sz="1800" kern="1200" dirty="0"/>
            <a:t> </a:t>
          </a:r>
          <a:r>
            <a:rPr lang="en-US" sz="1800" kern="1200" dirty="0" err="1"/>
            <a:t>pridonose</a:t>
          </a:r>
          <a:r>
            <a:rPr lang="en-US" sz="1800" kern="1200" dirty="0"/>
            <a:t> </a:t>
          </a:r>
          <a:r>
            <a:rPr lang="en-US" sz="1800" kern="1200" dirty="0" err="1"/>
            <a:t>ishodu</a:t>
          </a:r>
          <a:r>
            <a:rPr lang="en-US" sz="1800" kern="1200" dirty="0"/>
            <a:t> </a:t>
          </a:r>
          <a:r>
            <a:rPr lang="en-US" sz="1800" kern="1200" dirty="0" err="1"/>
            <a:t>projekta</a:t>
          </a:r>
          <a:endParaRPr lang="en-US" sz="1800" kern="1200" dirty="0"/>
        </a:p>
      </dsp:txBody>
      <dsp:txXfrm>
        <a:off x="20561" y="1010882"/>
        <a:ext cx="9560074" cy="380078"/>
      </dsp:txXfrm>
    </dsp:sp>
    <dsp:sp modelId="{CAE305BE-7D23-4F7A-B4D5-9B9F520DD89F}">
      <dsp:nvSpPr>
        <dsp:cNvPr id="0" name=""/>
        <dsp:cNvSpPr/>
      </dsp:nvSpPr>
      <dsp:spPr>
        <a:xfrm>
          <a:off x="0" y="1463361"/>
          <a:ext cx="9601196" cy="421200"/>
        </a:xfrm>
        <a:prstGeom prst="roundRect">
          <a:avLst/>
        </a:prstGeom>
        <a:solidFill>
          <a:schemeClr val="accent2">
            <a:hueOff val="1350246"/>
            <a:satOff val="-23747"/>
            <a:lumOff val="94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Garamond" panose="02020404030301010803"/>
            </a:rPr>
            <a:t>Upotreba</a:t>
          </a:r>
          <a:r>
            <a:rPr lang="en-US" sz="1800" kern="1200" dirty="0"/>
            <a:t> suvremene tehnologije</a:t>
          </a:r>
          <a:endParaRPr lang="en-US" sz="1800" kern="1200" dirty="0">
            <a:latin typeface="Garamond" panose="02020404030301010803"/>
          </a:endParaRPr>
        </a:p>
      </dsp:txBody>
      <dsp:txXfrm>
        <a:off x="20561" y="1483922"/>
        <a:ext cx="9560074" cy="380078"/>
      </dsp:txXfrm>
    </dsp:sp>
    <dsp:sp modelId="{9BD10CD2-E116-4FAF-AC59-B0C8ECFB6D47}">
      <dsp:nvSpPr>
        <dsp:cNvPr id="0" name=""/>
        <dsp:cNvSpPr/>
      </dsp:nvSpPr>
      <dsp:spPr>
        <a:xfrm>
          <a:off x="0" y="1936401"/>
          <a:ext cx="9601196" cy="421200"/>
        </a:xfrm>
        <a:prstGeom prst="roundRect">
          <a:avLst/>
        </a:prstGeom>
        <a:solidFill>
          <a:schemeClr val="accent2">
            <a:hueOff val="1800328"/>
            <a:satOff val="-31662"/>
            <a:lumOff val="125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latin typeface="Garamond" panose="02020404030301010803"/>
            </a:rPr>
            <a:t>Nastava</a:t>
          </a:r>
          <a:r>
            <a:rPr lang="en-US" sz="1800" kern="1200" dirty="0"/>
            <a:t> </a:t>
          </a:r>
          <a:r>
            <a:rPr lang="en-US" sz="1800" kern="1200" dirty="0" err="1">
              <a:latin typeface="Garamond" panose="02020404030301010803"/>
            </a:rPr>
            <a:t>izlazi</a:t>
          </a:r>
          <a:r>
            <a:rPr lang="en-US" sz="1800" kern="1200" dirty="0"/>
            <a:t> </a:t>
          </a:r>
          <a:r>
            <a:rPr lang="en-US" sz="1800" kern="1200" dirty="0" err="1"/>
            <a:t>iz</a:t>
          </a:r>
          <a:r>
            <a:rPr lang="en-US" sz="1800" kern="1200" dirty="0"/>
            <a:t> </a:t>
          </a:r>
          <a:r>
            <a:rPr lang="en-US" sz="1800" kern="1200" dirty="0" err="1">
              <a:latin typeface="Garamond" panose="02020404030301010803"/>
            </a:rPr>
            <a:t>okvira</a:t>
          </a:r>
          <a:r>
            <a:rPr lang="en-US" sz="1800" kern="1200" dirty="0">
              <a:latin typeface="Garamond" panose="02020404030301010803"/>
            </a:rPr>
            <a:t> </a:t>
          </a:r>
          <a:r>
            <a:rPr lang="en-US" sz="1800" kern="1200" dirty="0" err="1">
              <a:latin typeface="Garamond" panose="02020404030301010803"/>
            </a:rPr>
            <a:t>učionice</a:t>
          </a:r>
          <a:r>
            <a:rPr lang="en-US" sz="1800" kern="1200" dirty="0"/>
            <a:t> </a:t>
          </a:r>
          <a:r>
            <a:rPr lang="en-US" sz="1800" kern="1200" dirty="0" err="1"/>
            <a:t>i</a:t>
          </a:r>
          <a:r>
            <a:rPr lang="en-US" sz="1800" kern="1200" dirty="0"/>
            <a:t> </a:t>
          </a:r>
          <a:r>
            <a:rPr lang="en-US" sz="1800" kern="1200" dirty="0" err="1"/>
            <a:t>škole</a:t>
          </a:r>
        </a:p>
      </dsp:txBody>
      <dsp:txXfrm>
        <a:off x="20561" y="1956962"/>
        <a:ext cx="9560074" cy="380078"/>
      </dsp:txXfrm>
    </dsp:sp>
    <dsp:sp modelId="{0EE318FA-A411-4F3C-AEA9-AE7DFBB54962}">
      <dsp:nvSpPr>
        <dsp:cNvPr id="0" name=""/>
        <dsp:cNvSpPr/>
      </dsp:nvSpPr>
      <dsp:spPr>
        <a:xfrm>
          <a:off x="0" y="2409441"/>
          <a:ext cx="9601196" cy="421200"/>
        </a:xfrm>
        <a:prstGeom prst="roundRect">
          <a:avLst/>
        </a:prstGeom>
        <a:solidFill>
          <a:schemeClr val="accent2">
            <a:hueOff val="2250410"/>
            <a:satOff val="-39578"/>
            <a:lumOff val="156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Garamond" panose="02020404030301010803"/>
            </a:rPr>
            <a:t>Razvoj </a:t>
          </a:r>
          <a:r>
            <a:rPr lang="en-US" sz="1800" kern="1200" dirty="0" err="1"/>
            <a:t>socijalnih</a:t>
          </a:r>
          <a:r>
            <a:rPr lang="en-US" sz="1800" kern="1200" dirty="0"/>
            <a:t> </a:t>
          </a:r>
          <a:r>
            <a:rPr lang="en-US" sz="1800" kern="1200" dirty="0" err="1">
              <a:latin typeface="Garamond" panose="02020404030301010803"/>
            </a:rPr>
            <a:t>kompetencija</a:t>
          </a:r>
          <a:r>
            <a:rPr lang="en-US" sz="1800" kern="1200" dirty="0">
              <a:latin typeface="Garamond" panose="02020404030301010803"/>
            </a:rPr>
            <a:t> </a:t>
          </a:r>
          <a:r>
            <a:rPr lang="en-US" sz="1800" kern="1200" dirty="0" err="1">
              <a:latin typeface="Garamond" panose="02020404030301010803"/>
            </a:rPr>
            <a:t>učenika</a:t>
          </a:r>
          <a:r>
            <a:rPr lang="en-US" sz="1800" kern="1200" dirty="0">
              <a:latin typeface="Garamond" panose="02020404030301010803"/>
            </a:rPr>
            <a:t> </a:t>
          </a:r>
          <a:endParaRPr lang="en-US" sz="1800" kern="1200" dirty="0"/>
        </a:p>
      </dsp:txBody>
      <dsp:txXfrm>
        <a:off x="20561" y="2430002"/>
        <a:ext cx="9560074" cy="3800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2BAB8B-D013-4A2A-8D46-07EA40CBE062}">
      <dsp:nvSpPr>
        <dsp:cNvPr id="0" name=""/>
        <dsp:cNvSpPr/>
      </dsp:nvSpPr>
      <dsp:spPr>
        <a:xfrm>
          <a:off x="0" y="0"/>
          <a:ext cx="7392921" cy="51747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Etapno ciljno planiranje</a:t>
          </a:r>
          <a:r>
            <a:rPr lang="en-US" sz="1300" kern="1200"/>
            <a:t>- vremensko određenje, podjela dužnosti</a:t>
          </a:r>
        </a:p>
      </dsp:txBody>
      <dsp:txXfrm>
        <a:off x="15156" y="15156"/>
        <a:ext cx="6773977" cy="487166"/>
      </dsp:txXfrm>
    </dsp:sp>
    <dsp:sp modelId="{F134ECF3-FEF0-4979-B990-B397F9C02C62}">
      <dsp:nvSpPr>
        <dsp:cNvPr id="0" name=""/>
        <dsp:cNvSpPr/>
      </dsp:nvSpPr>
      <dsp:spPr>
        <a:xfrm>
          <a:off x="552068" y="589351"/>
          <a:ext cx="7392921" cy="517478"/>
        </a:xfrm>
        <a:prstGeom prst="roundRect">
          <a:avLst>
            <a:gd name="adj" fmla="val 10000"/>
          </a:avLst>
        </a:prstGeom>
        <a:solidFill>
          <a:schemeClr val="accent5">
            <a:hueOff val="-4897"/>
            <a:satOff val="-5368"/>
            <a:lumOff val="-269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Usmjerenost na mnogovrsnost osjetila</a:t>
          </a:r>
          <a:r>
            <a:rPr lang="en-US" sz="1300" kern="1200"/>
            <a:t>- omogućuje djelovanje glavom, srcem i rukama te na taj način učenici uče povezivati teoriju s praksom te primjenjivati znanje u raznim okolinama</a:t>
          </a:r>
        </a:p>
      </dsp:txBody>
      <dsp:txXfrm>
        <a:off x="567224" y="604507"/>
        <a:ext cx="6474179" cy="487166"/>
      </dsp:txXfrm>
    </dsp:sp>
    <dsp:sp modelId="{5856346F-2741-4A2D-A400-4BB60A1B435E}">
      <dsp:nvSpPr>
        <dsp:cNvPr id="0" name=""/>
        <dsp:cNvSpPr/>
      </dsp:nvSpPr>
      <dsp:spPr>
        <a:xfrm>
          <a:off x="1104137" y="1178702"/>
          <a:ext cx="7392921" cy="517478"/>
        </a:xfrm>
        <a:prstGeom prst="roundRect">
          <a:avLst>
            <a:gd name="adj" fmla="val 10000"/>
          </a:avLst>
        </a:prstGeom>
        <a:solidFill>
          <a:schemeClr val="accent5">
            <a:hueOff val="-9793"/>
            <a:satOff val="-10735"/>
            <a:lumOff val="-539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Socijalno učenje</a:t>
          </a:r>
          <a:r>
            <a:rPr lang="en-US" sz="1300" kern="1200"/>
            <a:t>- interakcija i komunikacija</a:t>
          </a:r>
        </a:p>
      </dsp:txBody>
      <dsp:txXfrm>
        <a:off x="1119293" y="1193858"/>
        <a:ext cx="6474179" cy="487166"/>
      </dsp:txXfrm>
    </dsp:sp>
    <dsp:sp modelId="{C5703CBE-6F57-4265-BF24-F030CCA4F635}">
      <dsp:nvSpPr>
        <dsp:cNvPr id="0" name=""/>
        <dsp:cNvSpPr/>
      </dsp:nvSpPr>
      <dsp:spPr>
        <a:xfrm>
          <a:off x="1656206" y="1768053"/>
          <a:ext cx="7392921" cy="517478"/>
        </a:xfrm>
        <a:prstGeom prst="roundRect">
          <a:avLst>
            <a:gd name="adj" fmla="val 10000"/>
          </a:avLst>
        </a:prstGeom>
        <a:solidFill>
          <a:schemeClr val="accent5">
            <a:hueOff val="-14690"/>
            <a:satOff val="-16103"/>
            <a:lumOff val="-808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Interdisciplinarnost</a:t>
          </a:r>
          <a:r>
            <a:rPr lang="en-US" sz="1300" kern="1200"/>
            <a:t>- omogućuje učenicima cjelovito učenje uz sagledavanje problema s različitih gledišta</a:t>
          </a:r>
        </a:p>
      </dsp:txBody>
      <dsp:txXfrm>
        <a:off x="1671362" y="1783209"/>
        <a:ext cx="6474179" cy="487166"/>
      </dsp:txXfrm>
    </dsp:sp>
    <dsp:sp modelId="{85180F14-6885-44BC-9896-2D63E4349868}">
      <dsp:nvSpPr>
        <dsp:cNvPr id="0" name=""/>
        <dsp:cNvSpPr/>
      </dsp:nvSpPr>
      <dsp:spPr>
        <a:xfrm>
          <a:off x="2208275" y="2357404"/>
          <a:ext cx="7392921" cy="517478"/>
        </a:xfrm>
        <a:prstGeom prst="roundRect">
          <a:avLst>
            <a:gd name="adj" fmla="val 10000"/>
          </a:avLst>
        </a:prstGeom>
        <a:solidFill>
          <a:schemeClr val="accent5">
            <a:hueOff val="-19587"/>
            <a:satOff val="-21471"/>
            <a:lumOff val="-1078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Predstavljanje rezultata-</a:t>
          </a:r>
          <a:r>
            <a:rPr lang="en-US" sz="1300" kern="1200"/>
            <a:t> porast samopouzdanja, znanja i spoznaja</a:t>
          </a:r>
        </a:p>
      </dsp:txBody>
      <dsp:txXfrm>
        <a:off x="2223431" y="2372560"/>
        <a:ext cx="6474179" cy="487166"/>
      </dsp:txXfrm>
    </dsp:sp>
    <dsp:sp modelId="{5A9480DA-3FF0-4543-81A5-0BC2419A1584}">
      <dsp:nvSpPr>
        <dsp:cNvPr id="0" name=""/>
        <dsp:cNvSpPr/>
      </dsp:nvSpPr>
      <dsp:spPr>
        <a:xfrm>
          <a:off x="7056560" y="378047"/>
          <a:ext cx="336361" cy="33636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7132241" y="378047"/>
        <a:ext cx="184999" cy="253112"/>
      </dsp:txXfrm>
    </dsp:sp>
    <dsp:sp modelId="{3E1B8040-2D74-4C7B-8A1F-B95C97B91F67}">
      <dsp:nvSpPr>
        <dsp:cNvPr id="0" name=""/>
        <dsp:cNvSpPr/>
      </dsp:nvSpPr>
      <dsp:spPr>
        <a:xfrm>
          <a:off x="7608629" y="967398"/>
          <a:ext cx="336361" cy="33636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45819"/>
            <a:satOff val="-6662"/>
            <a:lumOff val="-863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7684310" y="967398"/>
        <a:ext cx="184999" cy="253112"/>
      </dsp:txXfrm>
    </dsp:sp>
    <dsp:sp modelId="{BE5E0B1A-5E88-496B-9851-06E79B46743A}">
      <dsp:nvSpPr>
        <dsp:cNvPr id="0" name=""/>
        <dsp:cNvSpPr/>
      </dsp:nvSpPr>
      <dsp:spPr>
        <a:xfrm>
          <a:off x="8160698" y="1548124"/>
          <a:ext cx="336361" cy="33636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91638"/>
            <a:satOff val="-13325"/>
            <a:lumOff val="-1725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8236379" y="1548124"/>
        <a:ext cx="184999" cy="253112"/>
      </dsp:txXfrm>
    </dsp:sp>
    <dsp:sp modelId="{44E20FA0-F18D-489C-B717-DF527F4BEC0E}">
      <dsp:nvSpPr>
        <dsp:cNvPr id="0" name=""/>
        <dsp:cNvSpPr/>
      </dsp:nvSpPr>
      <dsp:spPr>
        <a:xfrm>
          <a:off x="8712766" y="2143225"/>
          <a:ext cx="336361" cy="33636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37457"/>
            <a:satOff val="-19987"/>
            <a:lumOff val="-2588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8788447" y="2143225"/>
        <a:ext cx="184999" cy="2531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13175A-B466-4D98-92EF-6759CE2F8768}">
      <dsp:nvSpPr>
        <dsp:cNvPr id="0" name=""/>
        <dsp:cNvSpPr/>
      </dsp:nvSpPr>
      <dsp:spPr>
        <a:xfrm>
          <a:off x="0" y="2562"/>
          <a:ext cx="5914209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AF24ED-E20B-4945-BC8D-0C8E8286CA36}">
      <dsp:nvSpPr>
        <dsp:cNvPr id="0" name=""/>
        <dsp:cNvSpPr/>
      </dsp:nvSpPr>
      <dsp:spPr>
        <a:xfrm>
          <a:off x="0" y="2562"/>
          <a:ext cx="5914209" cy="1747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/>
            <a:t>1. Pripremanje projekta-</a:t>
          </a:r>
          <a:r>
            <a:rPr lang="en-US" sz="2900" kern="1200"/>
            <a:t> pronalaženje teme, formuliranje cilja i planiranje projektnoga rada</a:t>
          </a:r>
        </a:p>
      </dsp:txBody>
      <dsp:txXfrm>
        <a:off x="0" y="2562"/>
        <a:ext cx="5914209" cy="1747843"/>
      </dsp:txXfrm>
    </dsp:sp>
    <dsp:sp modelId="{9F4B5317-6739-4639-B26F-9D8FC374C839}">
      <dsp:nvSpPr>
        <dsp:cNvPr id="0" name=""/>
        <dsp:cNvSpPr/>
      </dsp:nvSpPr>
      <dsp:spPr>
        <a:xfrm>
          <a:off x="0" y="1750406"/>
          <a:ext cx="5914209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F231FE-3935-4040-A954-28BB81C97788}">
      <dsp:nvSpPr>
        <dsp:cNvPr id="0" name=""/>
        <dsp:cNvSpPr/>
      </dsp:nvSpPr>
      <dsp:spPr>
        <a:xfrm>
          <a:off x="0" y="1750406"/>
          <a:ext cx="5914209" cy="1747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/>
            <a:t>2. Rad na projektu-</a:t>
          </a:r>
          <a:r>
            <a:rPr lang="en-US" sz="2900" kern="1200"/>
            <a:t> prikupljanje podataka ; obrada, analiza i usustavljivanje i predstavljanje konačnog rezultata</a:t>
          </a:r>
        </a:p>
      </dsp:txBody>
      <dsp:txXfrm>
        <a:off x="0" y="1750406"/>
        <a:ext cx="5914209" cy="1747843"/>
      </dsp:txXfrm>
    </dsp:sp>
    <dsp:sp modelId="{4D307143-A867-4E55-869D-E33DC49F9546}">
      <dsp:nvSpPr>
        <dsp:cNvPr id="0" name=""/>
        <dsp:cNvSpPr/>
      </dsp:nvSpPr>
      <dsp:spPr>
        <a:xfrm>
          <a:off x="0" y="3498250"/>
          <a:ext cx="5914209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1CDD1C7-9ADE-47A8-96F6-C3BFE07563BE}">
      <dsp:nvSpPr>
        <dsp:cNvPr id="0" name=""/>
        <dsp:cNvSpPr/>
      </dsp:nvSpPr>
      <dsp:spPr>
        <a:xfrm>
          <a:off x="0" y="3498250"/>
          <a:ext cx="5914209" cy="1747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/>
            <a:t>3. Refleksija-</a:t>
          </a:r>
          <a:r>
            <a:rPr lang="en-US" sz="2900" kern="1200"/>
            <a:t> grupna procjena i samoprocjena projektnoga rada</a:t>
          </a:r>
        </a:p>
      </dsp:txBody>
      <dsp:txXfrm>
        <a:off x="0" y="3498250"/>
        <a:ext cx="5914209" cy="174784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9027C8-6516-45C7-8CCD-A3B8E9B356C6}">
      <dsp:nvSpPr>
        <dsp:cNvPr id="0" name=""/>
        <dsp:cNvSpPr/>
      </dsp:nvSpPr>
      <dsp:spPr>
        <a:xfrm>
          <a:off x="0" y="61668"/>
          <a:ext cx="5914209" cy="252954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Oni </a:t>
          </a:r>
          <a:r>
            <a:rPr lang="en-US" sz="2300" kern="1200" dirty="0" err="1"/>
            <a:t>su</a:t>
          </a:r>
          <a:r>
            <a:rPr lang="en-US" sz="2300" kern="1200" dirty="0"/>
            <a:t> </a:t>
          </a:r>
          <a:r>
            <a:rPr lang="en-US" sz="2300" kern="1200" dirty="0" err="1"/>
            <a:t>aktivni</a:t>
          </a:r>
          <a:r>
            <a:rPr lang="en-US" sz="2300" kern="1200" dirty="0"/>
            <a:t> </a:t>
          </a:r>
          <a:r>
            <a:rPr lang="en-US" sz="2300" kern="1200" dirty="0" err="1"/>
            <a:t>sudionici</a:t>
          </a:r>
          <a:r>
            <a:rPr lang="en-US" sz="2300" kern="1200" dirty="0"/>
            <a:t> u </a:t>
          </a:r>
          <a:r>
            <a:rPr lang="en-US" sz="2300" kern="1200" dirty="0" err="1"/>
            <a:t>svim</a:t>
          </a:r>
          <a:r>
            <a:rPr lang="en-US" sz="2300" kern="1200" dirty="0"/>
            <a:t> </a:t>
          </a:r>
          <a:r>
            <a:rPr lang="en-US" sz="2300" kern="1200" dirty="0" err="1"/>
            <a:t>etapama</a:t>
          </a:r>
          <a:r>
            <a:rPr lang="en-US" sz="2300" kern="1200" dirty="0"/>
            <a:t> </a:t>
          </a:r>
          <a:r>
            <a:rPr lang="en-US" sz="2300" kern="1200" dirty="0" err="1"/>
            <a:t>nastavnog</a:t>
          </a:r>
          <a:r>
            <a:rPr lang="en-US" sz="2300" kern="1200" dirty="0"/>
            <a:t> </a:t>
          </a:r>
          <a:r>
            <a:rPr lang="en-US" sz="2300" kern="1200" dirty="0" err="1"/>
            <a:t>procesa</a:t>
          </a:r>
          <a:r>
            <a:rPr lang="en-US" sz="2300" kern="1200" dirty="0"/>
            <a:t>, </a:t>
          </a:r>
          <a:r>
            <a:rPr lang="en-US" sz="2300" kern="1200" dirty="0" err="1"/>
            <a:t>daju</a:t>
          </a:r>
          <a:r>
            <a:rPr lang="en-US" sz="2300" kern="1200" dirty="0"/>
            <a:t> </a:t>
          </a:r>
          <a:r>
            <a:rPr lang="en-US" sz="2300" kern="1200" dirty="0" err="1"/>
            <a:t>inicijativu</a:t>
          </a:r>
          <a:r>
            <a:rPr lang="en-US" sz="2300" kern="1200" dirty="0"/>
            <a:t> za rad </a:t>
          </a:r>
          <a:r>
            <a:rPr lang="en-US" sz="2300" kern="1200" dirty="0" err="1"/>
            <a:t>sukladno</a:t>
          </a:r>
          <a:r>
            <a:rPr lang="en-US" sz="2300" kern="1200" dirty="0"/>
            <a:t> </a:t>
          </a:r>
          <a:r>
            <a:rPr lang="en-US" sz="2300" kern="1200" dirty="0" err="1"/>
            <a:t>njihovim</a:t>
          </a:r>
          <a:r>
            <a:rPr lang="en-US" sz="2300" kern="1200" dirty="0"/>
            <a:t> </a:t>
          </a:r>
          <a:r>
            <a:rPr lang="en-US" sz="2300" kern="1200" dirty="0" err="1"/>
            <a:t>interesima</a:t>
          </a:r>
          <a:r>
            <a:rPr lang="en-US" sz="2300" kern="1200" dirty="0"/>
            <a:t> </a:t>
          </a:r>
          <a:r>
            <a:rPr lang="en-US" sz="2300" kern="1200" dirty="0" err="1"/>
            <a:t>i</a:t>
          </a:r>
          <a:r>
            <a:rPr lang="en-US" sz="2300" kern="1200" dirty="0"/>
            <a:t> </a:t>
          </a:r>
          <a:r>
            <a:rPr lang="en-US" sz="2300" kern="1200" dirty="0" err="1"/>
            <a:t>sposobnostima</a:t>
          </a:r>
          <a:r>
            <a:rPr lang="en-US" sz="2300" kern="1200" dirty="0"/>
            <a:t>, </a:t>
          </a:r>
          <a:r>
            <a:rPr lang="en-US" sz="2300" kern="1200" dirty="0" err="1"/>
            <a:t>predlažu</a:t>
          </a:r>
          <a:r>
            <a:rPr lang="en-US" sz="2300" kern="1200" dirty="0"/>
            <a:t> </a:t>
          </a:r>
          <a:r>
            <a:rPr lang="en-US" sz="2300" kern="1200" dirty="0" err="1"/>
            <a:t>tijek</a:t>
          </a:r>
          <a:r>
            <a:rPr lang="en-US" sz="2300" kern="1200" dirty="0"/>
            <a:t> </a:t>
          </a:r>
          <a:r>
            <a:rPr lang="en-US" sz="2300" kern="1200" dirty="0" err="1"/>
            <a:t>rada</a:t>
          </a:r>
          <a:r>
            <a:rPr lang="en-US" sz="2300" kern="1200" dirty="0"/>
            <a:t>, </a:t>
          </a:r>
          <a:r>
            <a:rPr lang="en-US" sz="2300" kern="1200" dirty="0" err="1"/>
            <a:t>mijenjaju</a:t>
          </a:r>
          <a:r>
            <a:rPr lang="en-US" sz="2300" kern="1200" dirty="0"/>
            <a:t> </a:t>
          </a:r>
          <a:r>
            <a:rPr lang="en-US" sz="2300" kern="1200" dirty="0" err="1"/>
            <a:t>pojedine</a:t>
          </a:r>
          <a:r>
            <a:rPr lang="en-US" sz="2300" kern="1200" dirty="0"/>
            <a:t> </a:t>
          </a:r>
          <a:r>
            <a:rPr lang="en-US" sz="2300" kern="1200" dirty="0" err="1"/>
            <a:t>etape</a:t>
          </a:r>
          <a:r>
            <a:rPr lang="en-US" sz="2300" kern="1200" dirty="0"/>
            <a:t> </a:t>
          </a:r>
          <a:r>
            <a:rPr lang="en-US" sz="2300" kern="1200" dirty="0" err="1"/>
            <a:t>rada</a:t>
          </a:r>
          <a:r>
            <a:rPr lang="en-US" sz="2300" kern="1200" dirty="0"/>
            <a:t>, </a:t>
          </a:r>
          <a:r>
            <a:rPr lang="en-US" sz="2300" kern="1200" dirty="0" err="1"/>
            <a:t>samostalno</a:t>
          </a:r>
          <a:r>
            <a:rPr lang="en-US" sz="2300" kern="1200" dirty="0"/>
            <a:t> </a:t>
          </a:r>
          <a:r>
            <a:rPr lang="en-US" sz="2300" kern="1200" dirty="0" err="1"/>
            <a:t>planiraju</a:t>
          </a:r>
          <a:r>
            <a:rPr lang="en-US" sz="2300" kern="1200" dirty="0"/>
            <a:t>, </a:t>
          </a:r>
          <a:r>
            <a:rPr lang="en-US" sz="2300" kern="1200" dirty="0" err="1"/>
            <a:t>stvaraju</a:t>
          </a:r>
          <a:r>
            <a:rPr lang="en-US" sz="2300" kern="1200" dirty="0"/>
            <a:t> </a:t>
          </a:r>
          <a:r>
            <a:rPr lang="en-US" sz="2300" kern="1200" dirty="0" err="1"/>
            <a:t>ideje</a:t>
          </a:r>
          <a:r>
            <a:rPr lang="en-US" sz="2300" kern="1200" dirty="0"/>
            <a:t>, </a:t>
          </a:r>
          <a:r>
            <a:rPr lang="en-US" sz="2300" kern="1200" dirty="0" err="1"/>
            <a:t>međusobno</a:t>
          </a:r>
          <a:r>
            <a:rPr lang="en-US" sz="2300" kern="1200" dirty="0"/>
            <a:t> se </a:t>
          </a:r>
          <a:r>
            <a:rPr lang="en-US" sz="2300" kern="1200" dirty="0" err="1"/>
            <a:t>dogovaraju</a:t>
          </a:r>
          <a:r>
            <a:rPr lang="en-US" sz="2300" kern="1200" dirty="0"/>
            <a:t> </a:t>
          </a:r>
          <a:r>
            <a:rPr lang="en-US" sz="2300" kern="1200" dirty="0" err="1"/>
            <a:t>te</a:t>
          </a:r>
          <a:r>
            <a:rPr lang="en-US" sz="2300" kern="1200" dirty="0"/>
            <a:t> </a:t>
          </a:r>
          <a:r>
            <a:rPr lang="en-US" sz="2300" kern="1200" dirty="0" err="1"/>
            <a:t>rješavaju</a:t>
          </a:r>
          <a:r>
            <a:rPr lang="en-US" sz="2300" kern="1200" dirty="0"/>
            <a:t> </a:t>
          </a:r>
          <a:r>
            <a:rPr lang="en-US" sz="2300" kern="1200" dirty="0" err="1"/>
            <a:t>probleme</a:t>
          </a:r>
          <a:r>
            <a:rPr lang="en-US" sz="2300" kern="1200" dirty="0"/>
            <a:t> </a:t>
          </a:r>
          <a:r>
            <a:rPr lang="en-US" sz="2300" kern="1200" dirty="0" err="1"/>
            <a:t>na</a:t>
          </a:r>
          <a:r>
            <a:rPr lang="en-US" sz="2300" kern="1200" dirty="0"/>
            <a:t> </a:t>
          </a:r>
          <a:r>
            <a:rPr lang="en-US" sz="2300" kern="1200" dirty="0" err="1"/>
            <a:t>koje</a:t>
          </a:r>
          <a:r>
            <a:rPr lang="en-US" sz="2300" kern="1200" dirty="0"/>
            <a:t> </a:t>
          </a:r>
          <a:r>
            <a:rPr lang="en-US" sz="2300" kern="1200" dirty="0" err="1"/>
            <a:t>nailaze</a:t>
          </a:r>
          <a:r>
            <a:rPr lang="en-US" sz="2300" kern="1200" dirty="0"/>
            <a:t>. (Fabijanić, 2014)</a:t>
          </a:r>
        </a:p>
      </dsp:txBody>
      <dsp:txXfrm>
        <a:off x="123482" y="185150"/>
        <a:ext cx="5667245" cy="2282576"/>
      </dsp:txXfrm>
    </dsp:sp>
    <dsp:sp modelId="{D3ACC9F8-E77D-4100-9DCB-BC67B151BC3A}">
      <dsp:nvSpPr>
        <dsp:cNvPr id="0" name=""/>
        <dsp:cNvSpPr/>
      </dsp:nvSpPr>
      <dsp:spPr>
        <a:xfrm>
          <a:off x="0" y="2657448"/>
          <a:ext cx="5914209" cy="252954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2250410"/>
                <a:satOff val="-39578"/>
                <a:lumOff val="1569"/>
                <a:alphaOff val="0"/>
                <a:shade val="74000"/>
                <a:satMod val="130000"/>
                <a:lumMod val="90000"/>
              </a:schemeClr>
              <a:schemeClr val="accent2">
                <a:hueOff val="2250410"/>
                <a:satOff val="-39578"/>
                <a:lumOff val="1569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>
              <a:latin typeface="Garamond" panose="02020404030301010803"/>
            </a:rPr>
            <a:t>Učenici</a:t>
          </a:r>
          <a:r>
            <a:rPr lang="en-US" sz="2300" kern="1200" dirty="0"/>
            <a:t> ne </a:t>
          </a:r>
          <a:r>
            <a:rPr lang="en-US" sz="2300" kern="1200" dirty="0" err="1"/>
            <a:t>slijede</a:t>
          </a:r>
          <a:r>
            <a:rPr lang="en-US" sz="2300" kern="1200" dirty="0"/>
            <a:t> </a:t>
          </a:r>
          <a:r>
            <a:rPr lang="en-US" sz="2300" kern="1200" dirty="0" err="1"/>
            <a:t>nastavnikove</a:t>
          </a:r>
          <a:r>
            <a:rPr lang="en-US" sz="2300" kern="1200" dirty="0"/>
            <a:t> </a:t>
          </a:r>
          <a:r>
            <a:rPr lang="en-US" sz="2300" kern="1200" dirty="0" err="1"/>
            <a:t>upute</a:t>
          </a:r>
          <a:r>
            <a:rPr lang="en-US" sz="2300" kern="1200" dirty="0"/>
            <a:t> </a:t>
          </a:r>
          <a:r>
            <a:rPr lang="en-US" sz="2300" kern="1200" dirty="0" err="1"/>
            <a:t>niti</a:t>
          </a:r>
          <a:r>
            <a:rPr lang="en-US" sz="2300" kern="1200" dirty="0"/>
            <a:t> </a:t>
          </a:r>
          <a:r>
            <a:rPr lang="en-US" sz="2300" kern="1200" dirty="0" err="1"/>
            <a:t>njegov</a:t>
          </a:r>
          <a:r>
            <a:rPr lang="en-US" sz="2300" kern="1200" dirty="0"/>
            <a:t> plan, </a:t>
          </a:r>
          <a:r>
            <a:rPr lang="en-US" sz="2300" kern="1200" dirty="0" err="1"/>
            <a:t>već</a:t>
          </a:r>
          <a:r>
            <a:rPr lang="en-US" sz="2300" kern="1200" dirty="0"/>
            <a:t> </a:t>
          </a:r>
          <a:r>
            <a:rPr lang="en-US" sz="2300" kern="1200" dirty="0" err="1"/>
            <a:t>slobodno</a:t>
          </a:r>
          <a:r>
            <a:rPr lang="en-US" sz="2300" kern="1200" dirty="0"/>
            <a:t> </a:t>
          </a:r>
          <a:r>
            <a:rPr lang="en-US" sz="2300" kern="1200" dirty="0" err="1"/>
            <a:t>i</a:t>
          </a:r>
          <a:r>
            <a:rPr lang="en-US" sz="2300" kern="1200" dirty="0"/>
            <a:t> </a:t>
          </a:r>
          <a:r>
            <a:rPr lang="en-US" sz="2300" kern="1200" dirty="0" err="1"/>
            <a:t>otvoreno</a:t>
          </a:r>
          <a:r>
            <a:rPr lang="en-US" sz="2300" kern="1200" dirty="0"/>
            <a:t> </a:t>
          </a:r>
          <a:r>
            <a:rPr lang="en-US" sz="2300" kern="1200" dirty="0" err="1"/>
            <a:t>govore</a:t>
          </a:r>
          <a:r>
            <a:rPr lang="en-US" sz="2300" kern="1200" dirty="0"/>
            <a:t> </a:t>
          </a:r>
          <a:r>
            <a:rPr lang="en-US" sz="2300" kern="1200" dirty="0" err="1"/>
            <a:t>tijekom</a:t>
          </a:r>
          <a:r>
            <a:rPr lang="en-US" sz="2300" kern="1200" dirty="0"/>
            <a:t> </a:t>
          </a:r>
          <a:r>
            <a:rPr lang="en-US" sz="2300" kern="1200" dirty="0" err="1"/>
            <a:t>nastave</a:t>
          </a:r>
          <a:r>
            <a:rPr lang="en-US" sz="2300" kern="1200" dirty="0"/>
            <a:t> </a:t>
          </a:r>
          <a:r>
            <a:rPr lang="en-US" sz="2300" kern="1200" dirty="0" err="1"/>
            <a:t>dok</a:t>
          </a:r>
          <a:r>
            <a:rPr lang="en-US" sz="2300" kern="1200" dirty="0"/>
            <a:t> </a:t>
          </a:r>
          <a:r>
            <a:rPr lang="en-US" sz="2300" kern="1200" dirty="0" err="1"/>
            <a:t>im</a:t>
          </a:r>
          <a:r>
            <a:rPr lang="en-US" sz="2300" kern="1200" dirty="0"/>
            <a:t> </a:t>
          </a:r>
          <a:r>
            <a:rPr lang="en-US" sz="2300" kern="1200" dirty="0" err="1"/>
            <a:t>nastavnik</a:t>
          </a:r>
          <a:r>
            <a:rPr lang="en-US" sz="2300" kern="1200" dirty="0"/>
            <a:t> </a:t>
          </a:r>
          <a:r>
            <a:rPr lang="en-US" sz="2300" kern="1200" dirty="0" err="1"/>
            <a:t>samo</a:t>
          </a:r>
          <a:r>
            <a:rPr lang="en-US" sz="2300" kern="1200" dirty="0"/>
            <a:t> </a:t>
          </a:r>
          <a:r>
            <a:rPr lang="en-US" sz="2300" kern="1200" dirty="0" err="1"/>
            <a:t>pomaže</a:t>
          </a:r>
          <a:r>
            <a:rPr lang="en-US" sz="2300" kern="1200" dirty="0"/>
            <a:t> u </a:t>
          </a:r>
          <a:r>
            <a:rPr lang="en-US" sz="2300" kern="1200" dirty="0" err="1"/>
            <a:t>ostvarivanju</a:t>
          </a:r>
          <a:r>
            <a:rPr lang="en-US" sz="2300" kern="1200" dirty="0"/>
            <a:t>. ( Vuković, 2003)</a:t>
          </a:r>
        </a:p>
      </dsp:txBody>
      <dsp:txXfrm>
        <a:off x="123482" y="2780930"/>
        <a:ext cx="5667245" cy="228257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FB9303-CDA4-4436-BE74-591A159A4BB5}">
      <dsp:nvSpPr>
        <dsp:cNvPr id="0" name=""/>
        <dsp:cNvSpPr/>
      </dsp:nvSpPr>
      <dsp:spPr>
        <a:xfrm>
          <a:off x="0" y="2562"/>
          <a:ext cx="5914209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149D24-13D7-4392-97BE-B98DA1BBB2DF}">
      <dsp:nvSpPr>
        <dsp:cNvPr id="0" name=""/>
        <dsp:cNvSpPr/>
      </dsp:nvSpPr>
      <dsp:spPr>
        <a:xfrm>
          <a:off x="0" y="2562"/>
          <a:ext cx="5914209" cy="1747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Na početku školske godine učenike se upoznaje s:</a:t>
          </a:r>
        </a:p>
      </dsp:txBody>
      <dsp:txXfrm>
        <a:off x="0" y="2562"/>
        <a:ext cx="5914209" cy="1747843"/>
      </dsp:txXfrm>
    </dsp:sp>
    <dsp:sp modelId="{E350DF2B-B331-42E8-BA02-FAFFBC772824}">
      <dsp:nvSpPr>
        <dsp:cNvPr id="0" name=""/>
        <dsp:cNvSpPr/>
      </dsp:nvSpPr>
      <dsp:spPr>
        <a:xfrm>
          <a:off x="0" y="1750406"/>
          <a:ext cx="5914209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6D7C18-EEC6-4AFA-8863-7129E85512AD}">
      <dsp:nvSpPr>
        <dsp:cNvPr id="0" name=""/>
        <dsp:cNvSpPr/>
      </dsp:nvSpPr>
      <dsp:spPr>
        <a:xfrm>
          <a:off x="0" y="1750406"/>
          <a:ext cx="5914209" cy="1747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A) TIMSKIM RADOM</a:t>
          </a:r>
        </a:p>
      </dsp:txBody>
      <dsp:txXfrm>
        <a:off x="0" y="1750406"/>
        <a:ext cx="5914209" cy="1747843"/>
      </dsp:txXfrm>
    </dsp:sp>
    <dsp:sp modelId="{74213E55-8477-49ED-93BD-4A7C9EFEA033}">
      <dsp:nvSpPr>
        <dsp:cNvPr id="0" name=""/>
        <dsp:cNvSpPr/>
      </dsp:nvSpPr>
      <dsp:spPr>
        <a:xfrm>
          <a:off x="0" y="3498250"/>
          <a:ext cx="5914209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464D96-9F36-4325-AFE3-FB903F3A30CF}">
      <dsp:nvSpPr>
        <dsp:cNvPr id="0" name=""/>
        <dsp:cNvSpPr/>
      </dsp:nvSpPr>
      <dsp:spPr>
        <a:xfrm>
          <a:off x="0" y="3498250"/>
          <a:ext cx="5914209" cy="1747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B) SURADNIČKIM UČENJEM</a:t>
          </a:r>
        </a:p>
      </dsp:txBody>
      <dsp:txXfrm>
        <a:off x="0" y="3498250"/>
        <a:ext cx="5914209" cy="174784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E3B53B-D8BF-474D-B3E9-BD8F3CDCDDFC}">
      <dsp:nvSpPr>
        <dsp:cNvPr id="0" name=""/>
        <dsp:cNvSpPr/>
      </dsp:nvSpPr>
      <dsp:spPr>
        <a:xfrm>
          <a:off x="0" y="2562"/>
          <a:ext cx="5914209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9E5821-8D30-40FF-B8BB-30E1FB65C06E}">
      <dsp:nvSpPr>
        <dsp:cNvPr id="0" name=""/>
        <dsp:cNvSpPr/>
      </dsp:nvSpPr>
      <dsp:spPr>
        <a:xfrm>
          <a:off x="0" y="2562"/>
          <a:ext cx="5914209" cy="873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chemeClr val="tx1"/>
              </a:solidFill>
            </a:rPr>
            <a:t>Suradničko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učenje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temelji</a:t>
          </a:r>
          <a:r>
            <a:rPr lang="en-US" sz="1800" kern="1200" dirty="0">
              <a:solidFill>
                <a:schemeClr val="tx1"/>
              </a:solidFill>
            </a:rPr>
            <a:t> se </a:t>
          </a:r>
          <a:r>
            <a:rPr lang="en-US" sz="1800" kern="1200" dirty="0" err="1">
              <a:solidFill>
                <a:schemeClr val="tx1"/>
              </a:solidFill>
            </a:rPr>
            <a:t>na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postavkama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karakterističnima</a:t>
          </a:r>
          <a:r>
            <a:rPr lang="en-US" sz="1800" kern="1200" dirty="0">
              <a:solidFill>
                <a:schemeClr val="tx1"/>
              </a:solidFill>
            </a:rPr>
            <a:t> za </a:t>
          </a:r>
          <a:r>
            <a:rPr lang="en-US" sz="1800" kern="1200" dirty="0" err="1">
              <a:solidFill>
                <a:schemeClr val="tx1"/>
              </a:solidFill>
            </a:rPr>
            <a:t>moderne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pristupe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učenju</a:t>
          </a:r>
          <a:r>
            <a:rPr lang="en-US" sz="1800" kern="1200" dirty="0">
              <a:solidFill>
                <a:schemeClr val="tx1"/>
              </a:solidFill>
            </a:rPr>
            <a:t>:</a:t>
          </a:r>
        </a:p>
      </dsp:txBody>
      <dsp:txXfrm>
        <a:off x="0" y="2562"/>
        <a:ext cx="5914209" cy="873921"/>
      </dsp:txXfrm>
    </dsp:sp>
    <dsp:sp modelId="{9B4FD571-D54B-47CF-80DA-D2BECC441854}">
      <dsp:nvSpPr>
        <dsp:cNvPr id="0" name=""/>
        <dsp:cNvSpPr/>
      </dsp:nvSpPr>
      <dsp:spPr>
        <a:xfrm>
          <a:off x="0" y="876484"/>
          <a:ext cx="5914209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F58BFD-6F8E-4115-9E09-1E48D62C3C2A}">
      <dsp:nvSpPr>
        <dsp:cNvPr id="0" name=""/>
        <dsp:cNvSpPr/>
      </dsp:nvSpPr>
      <dsp:spPr>
        <a:xfrm>
          <a:off x="0" y="876484"/>
          <a:ext cx="5914209" cy="873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A) </a:t>
          </a:r>
          <a:r>
            <a:rPr lang="en-US" sz="1800" kern="1200" dirty="0" err="1">
              <a:solidFill>
                <a:schemeClr val="tx1"/>
              </a:solidFill>
            </a:rPr>
            <a:t>učenici</a:t>
          </a:r>
          <a:r>
            <a:rPr lang="en-US" sz="1800" kern="1200" dirty="0">
              <a:solidFill>
                <a:schemeClr val="tx1"/>
              </a:solidFill>
            </a:rPr>
            <a:t> se </a:t>
          </a:r>
          <a:r>
            <a:rPr lang="en-US" sz="1800" kern="1200" dirty="0" err="1">
              <a:solidFill>
                <a:schemeClr val="tx1"/>
              </a:solidFill>
            </a:rPr>
            <a:t>međusobno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razlikuju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što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znači</a:t>
          </a:r>
          <a:r>
            <a:rPr lang="en-US" sz="1800" kern="1200" dirty="0">
              <a:solidFill>
                <a:schemeClr val="tx1"/>
              </a:solidFill>
            </a:rPr>
            <a:t> da </a:t>
          </a:r>
          <a:r>
            <a:rPr lang="en-US" sz="1800" kern="1200" dirty="0" err="1">
              <a:solidFill>
                <a:schemeClr val="tx1"/>
              </a:solidFill>
            </a:rPr>
            <a:t>različito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pristupaju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učenju</a:t>
          </a:r>
          <a:r>
            <a:rPr lang="en-US" sz="1800" kern="1200" dirty="0">
              <a:solidFill>
                <a:schemeClr val="tx1"/>
              </a:solidFill>
            </a:rPr>
            <a:t> </a:t>
          </a:r>
        </a:p>
      </dsp:txBody>
      <dsp:txXfrm>
        <a:off x="0" y="876484"/>
        <a:ext cx="5914209" cy="873921"/>
      </dsp:txXfrm>
    </dsp:sp>
    <dsp:sp modelId="{C5BAAEB1-FECE-4E3E-B4D4-A0F1E7D6CD58}">
      <dsp:nvSpPr>
        <dsp:cNvPr id="0" name=""/>
        <dsp:cNvSpPr/>
      </dsp:nvSpPr>
      <dsp:spPr>
        <a:xfrm>
          <a:off x="0" y="1750406"/>
          <a:ext cx="5914209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6DC0F0-0F52-4787-A610-77120A6B574E}">
      <dsp:nvSpPr>
        <dsp:cNvPr id="0" name=""/>
        <dsp:cNvSpPr/>
      </dsp:nvSpPr>
      <dsp:spPr>
        <a:xfrm>
          <a:off x="0" y="1750406"/>
          <a:ext cx="5914209" cy="873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B) </a:t>
          </a:r>
          <a:r>
            <a:rPr lang="en-US" sz="1800" kern="1200" dirty="0" err="1">
              <a:solidFill>
                <a:schemeClr val="tx1"/>
              </a:solidFill>
            </a:rPr>
            <a:t>suradnici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razmjenjuju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i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nadopunjuju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informacije</a:t>
          </a:r>
          <a:r>
            <a:rPr lang="en-US" sz="1800" kern="1200" dirty="0">
              <a:solidFill>
                <a:schemeClr val="tx1"/>
              </a:solidFill>
            </a:rPr>
            <a:t>, </a:t>
          </a:r>
          <a:r>
            <a:rPr lang="en-US" sz="1800" kern="1200" dirty="0" err="1">
              <a:solidFill>
                <a:schemeClr val="tx1"/>
              </a:solidFill>
            </a:rPr>
            <a:t>znanja</a:t>
          </a:r>
          <a:r>
            <a:rPr lang="en-US" sz="1800" kern="1200" dirty="0">
              <a:solidFill>
                <a:schemeClr val="tx1"/>
              </a:solidFill>
            </a:rPr>
            <a:t>, </a:t>
          </a:r>
          <a:r>
            <a:rPr lang="en-US" sz="1800" kern="1200" dirty="0" err="1">
              <a:solidFill>
                <a:schemeClr val="tx1"/>
              </a:solidFill>
            </a:rPr>
            <a:t>vještine</a:t>
          </a:r>
          <a:r>
            <a:rPr lang="en-US" sz="1800" kern="1200" dirty="0">
              <a:solidFill>
                <a:schemeClr val="tx1"/>
              </a:solidFill>
            </a:rPr>
            <a:t>, </a:t>
          </a:r>
          <a:r>
            <a:rPr lang="en-US" sz="1800" kern="1200" dirty="0" err="1">
              <a:solidFill>
                <a:schemeClr val="tx1"/>
              </a:solidFill>
            </a:rPr>
            <a:t>unaprjeđuju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socijalne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vještine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i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međusobno</a:t>
          </a:r>
          <a:r>
            <a:rPr lang="en-US" sz="1800" kern="1200" dirty="0">
              <a:solidFill>
                <a:schemeClr val="tx1"/>
              </a:solidFill>
            </a:rPr>
            <a:t> se </a:t>
          </a:r>
          <a:r>
            <a:rPr lang="en-US" sz="1800" kern="1200" dirty="0" err="1">
              <a:solidFill>
                <a:schemeClr val="tx1"/>
              </a:solidFill>
            </a:rPr>
            <a:t>potiču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0" y="1750406"/>
        <a:ext cx="5914209" cy="873921"/>
      </dsp:txXfrm>
    </dsp:sp>
    <dsp:sp modelId="{8596346E-1893-4851-9A3C-EE26365FE7BB}">
      <dsp:nvSpPr>
        <dsp:cNvPr id="0" name=""/>
        <dsp:cNvSpPr/>
      </dsp:nvSpPr>
      <dsp:spPr>
        <a:xfrm>
          <a:off x="0" y="2624328"/>
          <a:ext cx="5914209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80D712-21BF-41EA-A782-D11ABF6BE239}">
      <dsp:nvSpPr>
        <dsp:cNvPr id="0" name=""/>
        <dsp:cNvSpPr/>
      </dsp:nvSpPr>
      <dsp:spPr>
        <a:xfrm>
          <a:off x="0" y="2624328"/>
          <a:ext cx="5914209" cy="873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C) </a:t>
          </a:r>
          <a:r>
            <a:rPr lang="en-US" sz="1800" kern="1200" dirty="0" err="1">
              <a:solidFill>
                <a:schemeClr val="tx1"/>
              </a:solidFill>
            </a:rPr>
            <a:t>učenike</a:t>
          </a:r>
          <a:r>
            <a:rPr lang="en-US" sz="1800" kern="1200" dirty="0">
              <a:solidFill>
                <a:schemeClr val="tx1"/>
              </a:solidFill>
            </a:rPr>
            <a:t> se </a:t>
          </a:r>
          <a:r>
            <a:rPr lang="en-US" sz="1800" kern="1200" dirty="0" err="1">
              <a:solidFill>
                <a:schemeClr val="tx1"/>
              </a:solidFill>
            </a:rPr>
            <a:t>motivira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problemskim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zadacima</a:t>
          </a:r>
          <a:r>
            <a:rPr lang="en-US" sz="1800" kern="1200" dirty="0">
              <a:solidFill>
                <a:schemeClr val="tx1"/>
              </a:solidFill>
            </a:rPr>
            <a:t> </a:t>
          </a:r>
          <a:r>
            <a:rPr lang="en-US" sz="1800" kern="1200" dirty="0" err="1">
              <a:solidFill>
                <a:schemeClr val="tx1"/>
              </a:solidFill>
            </a:rPr>
            <a:t>i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multimedijskim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sadržajima</a:t>
          </a:r>
          <a:r>
            <a:rPr lang="en-US" sz="1800" kern="1200" dirty="0">
              <a:solidFill>
                <a:schemeClr val="tx1"/>
              </a:solidFill>
            </a:rPr>
            <a:t>; </a:t>
          </a:r>
          <a:r>
            <a:rPr lang="en-US" sz="1800" kern="1200" dirty="0" err="1">
              <a:solidFill>
                <a:schemeClr val="tx1"/>
              </a:solidFill>
            </a:rPr>
            <a:t>rješavajući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probleme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i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pronalazeći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rješenja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postaju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aktivnim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sudionicima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procesa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učenja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0" y="2624328"/>
        <a:ext cx="5914209" cy="873921"/>
      </dsp:txXfrm>
    </dsp:sp>
    <dsp:sp modelId="{30E4CECD-B0B3-4A6F-BEDF-BD7384281E9F}">
      <dsp:nvSpPr>
        <dsp:cNvPr id="0" name=""/>
        <dsp:cNvSpPr/>
      </dsp:nvSpPr>
      <dsp:spPr>
        <a:xfrm>
          <a:off x="0" y="3498250"/>
          <a:ext cx="5914209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FEE820-10CE-4CA9-8C21-335F10BD81CD}">
      <dsp:nvSpPr>
        <dsp:cNvPr id="0" name=""/>
        <dsp:cNvSpPr/>
      </dsp:nvSpPr>
      <dsp:spPr>
        <a:xfrm>
          <a:off x="0" y="3498250"/>
          <a:ext cx="5914209" cy="873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solidFill>
                <a:srgbClr val="FF0000"/>
              </a:solidFill>
            </a:rPr>
            <a:t>Ciljevi</a:t>
          </a:r>
          <a:r>
            <a:rPr lang="en-US" sz="1800" b="1" kern="1200" dirty="0">
              <a:solidFill>
                <a:srgbClr val="FF0000"/>
              </a:solidFill>
            </a:rPr>
            <a:t> -</a:t>
          </a:r>
          <a:r>
            <a:rPr lang="en-US" sz="1800" b="1" kern="1200" dirty="0" err="1">
              <a:solidFill>
                <a:srgbClr val="FF0000"/>
              </a:solidFill>
            </a:rPr>
            <a:t>rješavanje</a:t>
          </a:r>
          <a:r>
            <a:rPr lang="en-US" sz="1800" b="1" kern="1200" dirty="0">
              <a:solidFill>
                <a:srgbClr val="FF0000"/>
              </a:solidFill>
            </a:rPr>
            <a:t> </a:t>
          </a:r>
          <a:r>
            <a:rPr lang="en-US" sz="1800" b="1" kern="1200" dirty="0" err="1">
              <a:solidFill>
                <a:srgbClr val="FF0000"/>
              </a:solidFill>
            </a:rPr>
            <a:t>problema</a:t>
          </a:r>
          <a:r>
            <a:rPr lang="en-US" sz="1800" b="1" kern="1200" dirty="0">
              <a:solidFill>
                <a:srgbClr val="FF0000"/>
              </a:solidFill>
            </a:rPr>
            <a:t> </a:t>
          </a:r>
          <a:r>
            <a:rPr lang="en-US" sz="1800" b="1" kern="1200" dirty="0" err="1">
              <a:solidFill>
                <a:srgbClr val="FF0000"/>
              </a:solidFill>
            </a:rPr>
            <a:t>istraživanje</a:t>
          </a:r>
          <a:r>
            <a:rPr lang="en-US" sz="1800" b="1" kern="1200" dirty="0">
              <a:solidFill>
                <a:srgbClr val="FF0000"/>
              </a:solidFill>
            </a:rPr>
            <a:t> </a:t>
          </a:r>
          <a:r>
            <a:rPr lang="en-US" sz="1800" b="1" kern="1200" dirty="0" err="1">
              <a:solidFill>
                <a:srgbClr val="FF0000"/>
              </a:solidFill>
            </a:rPr>
            <a:t>zajedničke</a:t>
          </a:r>
          <a:r>
            <a:rPr lang="en-US" sz="1800" b="1" kern="1200" dirty="0">
              <a:solidFill>
                <a:srgbClr val="FF0000"/>
              </a:solidFill>
            </a:rPr>
            <a:t> </a:t>
          </a:r>
          <a:r>
            <a:rPr lang="en-US" sz="1800" b="1" kern="1200" dirty="0" err="1">
              <a:solidFill>
                <a:srgbClr val="FF0000"/>
              </a:solidFill>
            </a:rPr>
            <a:t>teme</a:t>
          </a:r>
          <a:r>
            <a:rPr lang="en-US" sz="1800" b="1" kern="1200" dirty="0">
              <a:solidFill>
                <a:srgbClr val="FF0000"/>
              </a:solidFill>
            </a:rPr>
            <a:t>, </a:t>
          </a:r>
          <a:r>
            <a:rPr lang="en-US" sz="1800" b="1" kern="1200" dirty="0" err="1">
              <a:solidFill>
                <a:srgbClr val="FF0000"/>
              </a:solidFill>
            </a:rPr>
            <a:t>izrada</a:t>
          </a:r>
          <a:r>
            <a:rPr lang="en-US" sz="1800" b="1" kern="1200" dirty="0">
              <a:solidFill>
                <a:srgbClr val="FF0000"/>
              </a:solidFill>
            </a:rPr>
            <a:t> </a:t>
          </a:r>
          <a:r>
            <a:rPr lang="en-US" sz="1800" b="1" kern="1200" dirty="0" err="1">
              <a:solidFill>
                <a:srgbClr val="FF0000"/>
              </a:solidFill>
              <a:latin typeface="Garamond" panose="02020404030301010803"/>
            </a:rPr>
            <a:t>zajedničkog</a:t>
          </a:r>
          <a:r>
            <a:rPr lang="en-US" sz="1800" b="1" kern="1200" dirty="0">
              <a:solidFill>
                <a:srgbClr val="FF0000"/>
              </a:solidFill>
              <a:latin typeface="Garamond" panose="02020404030301010803"/>
            </a:rPr>
            <a:t> </a:t>
          </a:r>
          <a:r>
            <a:rPr lang="en-US" sz="1800" b="1" kern="1200" dirty="0" err="1">
              <a:solidFill>
                <a:srgbClr val="FF0000"/>
              </a:solidFill>
              <a:latin typeface="Garamond" panose="02020404030301010803"/>
            </a:rPr>
            <a:t>uratka</a:t>
          </a:r>
          <a:r>
            <a:rPr lang="en-US" sz="1800" b="1" kern="1200" dirty="0" err="1">
              <a:solidFill>
                <a:srgbClr val="FF0000"/>
              </a:solidFill>
            </a:rPr>
            <a:t>,stvaranja</a:t>
          </a:r>
          <a:r>
            <a:rPr lang="en-US" sz="1800" b="1" kern="1200" dirty="0">
              <a:solidFill>
                <a:srgbClr val="FF0000"/>
              </a:solidFill>
            </a:rPr>
            <a:t> </a:t>
          </a:r>
          <a:r>
            <a:rPr lang="en-US" sz="1800" b="1" kern="1200" dirty="0" err="1">
              <a:solidFill>
                <a:srgbClr val="FF0000"/>
              </a:solidFill>
            </a:rPr>
            <a:t>novih</a:t>
          </a:r>
          <a:r>
            <a:rPr lang="en-US" sz="1800" b="1" kern="1200" dirty="0">
              <a:solidFill>
                <a:srgbClr val="FF0000"/>
              </a:solidFill>
            </a:rPr>
            <a:t> </a:t>
          </a:r>
          <a:r>
            <a:rPr lang="en-US" sz="1800" b="1" kern="1200" dirty="0" err="1">
              <a:solidFill>
                <a:srgbClr val="FF0000"/>
              </a:solidFill>
            </a:rPr>
            <a:t>ideja</a:t>
          </a:r>
          <a:r>
            <a:rPr lang="en-US" sz="1800" b="1" kern="1200" dirty="0">
              <a:solidFill>
                <a:srgbClr val="FF0000"/>
              </a:solidFill>
            </a:rPr>
            <a:t>, </a:t>
          </a:r>
          <a:r>
            <a:rPr lang="en-US" sz="1800" b="1" kern="1200" dirty="0" err="1">
              <a:solidFill>
                <a:srgbClr val="FF0000"/>
              </a:solidFill>
            </a:rPr>
            <a:t>novih</a:t>
          </a:r>
          <a:r>
            <a:rPr lang="en-US" sz="1800" b="1" kern="1200" dirty="0">
              <a:solidFill>
                <a:srgbClr val="FF0000"/>
              </a:solidFill>
            </a:rPr>
            <a:t> </a:t>
          </a:r>
          <a:r>
            <a:rPr lang="en-US" sz="1800" b="1" kern="1200" dirty="0" err="1">
              <a:solidFill>
                <a:srgbClr val="FF0000"/>
              </a:solidFill>
            </a:rPr>
            <a:t>kombinacija</a:t>
          </a:r>
          <a:r>
            <a:rPr lang="en-US" sz="1800" b="1" kern="1200" dirty="0">
              <a:solidFill>
                <a:srgbClr val="FF0000"/>
              </a:solidFill>
            </a:rPr>
            <a:t> </a:t>
          </a:r>
          <a:r>
            <a:rPr lang="en-US" sz="1800" b="1" kern="1200" dirty="0" err="1">
              <a:solidFill>
                <a:srgbClr val="FF0000"/>
              </a:solidFill>
            </a:rPr>
            <a:t>ili</a:t>
          </a:r>
          <a:r>
            <a:rPr lang="en-US" sz="1800" b="1" kern="1200" dirty="0">
              <a:solidFill>
                <a:srgbClr val="FF0000"/>
              </a:solidFill>
            </a:rPr>
            <a:t> </a:t>
          </a:r>
          <a:r>
            <a:rPr lang="en-US" sz="1800" b="1" kern="1200" dirty="0" err="1">
              <a:solidFill>
                <a:srgbClr val="FF0000"/>
              </a:solidFill>
            </a:rPr>
            <a:t>jedinstvene</a:t>
          </a:r>
          <a:r>
            <a:rPr lang="en-US" sz="1800" b="1" kern="1200" dirty="0">
              <a:solidFill>
                <a:srgbClr val="FF0000"/>
              </a:solidFill>
            </a:rPr>
            <a:t> </a:t>
          </a:r>
          <a:r>
            <a:rPr lang="en-US" sz="1800" b="1" kern="1200" dirty="0" err="1">
              <a:solidFill>
                <a:srgbClr val="FF0000"/>
              </a:solidFill>
            </a:rPr>
            <a:t>inovacije</a:t>
          </a:r>
          <a:endParaRPr lang="en-US" sz="1800" kern="1200" dirty="0" err="1">
            <a:solidFill>
              <a:srgbClr val="FF0000"/>
            </a:solidFill>
          </a:endParaRPr>
        </a:p>
      </dsp:txBody>
      <dsp:txXfrm>
        <a:off x="0" y="3498250"/>
        <a:ext cx="5914209" cy="873921"/>
      </dsp:txXfrm>
    </dsp:sp>
    <dsp:sp modelId="{25DFE2CB-5343-42B7-9953-0BE12BB581CE}">
      <dsp:nvSpPr>
        <dsp:cNvPr id="0" name=""/>
        <dsp:cNvSpPr/>
      </dsp:nvSpPr>
      <dsp:spPr>
        <a:xfrm>
          <a:off x="0" y="4372172"/>
          <a:ext cx="5914209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A5C840-C959-4DFE-9913-D4D742987DE0}">
      <dsp:nvSpPr>
        <dsp:cNvPr id="0" name=""/>
        <dsp:cNvSpPr/>
      </dsp:nvSpPr>
      <dsp:spPr>
        <a:xfrm>
          <a:off x="0" y="4372172"/>
          <a:ext cx="5914209" cy="873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solidFill>
                <a:srgbClr val="20D632"/>
              </a:solidFill>
            </a:rPr>
            <a:t>Temelji</a:t>
          </a:r>
          <a:r>
            <a:rPr lang="en-US" sz="1800" b="1" kern="1200" dirty="0">
              <a:solidFill>
                <a:srgbClr val="20D632"/>
              </a:solidFill>
            </a:rPr>
            <a:t> se </a:t>
          </a:r>
          <a:r>
            <a:rPr lang="en-US" sz="1800" b="1" kern="1200" dirty="0" err="1">
              <a:solidFill>
                <a:srgbClr val="20D632"/>
              </a:solidFill>
            </a:rPr>
            <a:t>na</a:t>
          </a:r>
          <a:r>
            <a:rPr lang="en-US" sz="1800" b="1" kern="1200" dirty="0">
              <a:solidFill>
                <a:srgbClr val="20D632"/>
              </a:solidFill>
            </a:rPr>
            <a:t> </a:t>
          </a:r>
          <a:r>
            <a:rPr lang="en-US" sz="1800" b="1" kern="1200" dirty="0" err="1">
              <a:solidFill>
                <a:srgbClr val="20D632"/>
              </a:solidFill>
            </a:rPr>
            <a:t>ideji</a:t>
          </a:r>
          <a:r>
            <a:rPr lang="en-US" sz="1800" b="1" kern="1200" dirty="0">
              <a:solidFill>
                <a:srgbClr val="20D632"/>
              </a:solidFill>
            </a:rPr>
            <a:t> da </a:t>
          </a:r>
          <a:r>
            <a:rPr lang="en-US" sz="1800" b="1" kern="1200" dirty="0" err="1">
              <a:solidFill>
                <a:srgbClr val="20D632"/>
              </a:solidFill>
            </a:rPr>
            <a:t>će</a:t>
          </a:r>
          <a:r>
            <a:rPr lang="en-US" sz="1800" b="1" kern="1200" dirty="0">
              <a:solidFill>
                <a:srgbClr val="20D632"/>
              </a:solidFill>
            </a:rPr>
            <a:t> </a:t>
          </a:r>
          <a:r>
            <a:rPr lang="en-US" sz="1800" b="1" kern="1200" dirty="0" err="1">
              <a:solidFill>
                <a:srgbClr val="20D632"/>
              </a:solidFill>
            </a:rPr>
            <a:t>učenici</a:t>
          </a:r>
          <a:r>
            <a:rPr lang="en-US" sz="1800" b="1" kern="1200" dirty="0">
              <a:solidFill>
                <a:srgbClr val="20D632"/>
              </a:solidFill>
            </a:rPr>
            <a:t> </a:t>
          </a:r>
          <a:r>
            <a:rPr lang="en-US" sz="1800" b="1" kern="1200" dirty="0" err="1">
              <a:solidFill>
                <a:srgbClr val="20D632"/>
              </a:solidFill>
            </a:rPr>
            <a:t>lakše</a:t>
          </a:r>
          <a:r>
            <a:rPr lang="en-US" sz="1800" b="1" kern="1200" dirty="0">
              <a:solidFill>
                <a:srgbClr val="20D632"/>
              </a:solidFill>
            </a:rPr>
            <a:t> </a:t>
          </a:r>
          <a:r>
            <a:rPr lang="en-US" sz="1800" b="1" kern="1200" dirty="0" err="1">
              <a:solidFill>
                <a:srgbClr val="20D632"/>
              </a:solidFill>
            </a:rPr>
            <a:t>otkriti</a:t>
          </a:r>
          <a:r>
            <a:rPr lang="en-US" sz="1800" b="1" kern="1200" dirty="0">
              <a:solidFill>
                <a:srgbClr val="20D632"/>
              </a:solidFill>
            </a:rPr>
            <a:t>, </a:t>
          </a:r>
          <a:r>
            <a:rPr lang="en-US" sz="1800" b="1" kern="1200" dirty="0" err="1">
              <a:solidFill>
                <a:srgbClr val="20D632"/>
              </a:solidFill>
            </a:rPr>
            <a:t>spoznati</a:t>
          </a:r>
          <a:r>
            <a:rPr lang="en-US" sz="1800" b="1" kern="1200" dirty="0">
              <a:solidFill>
                <a:srgbClr val="20D632"/>
              </a:solidFill>
            </a:rPr>
            <a:t> </a:t>
          </a:r>
          <a:r>
            <a:rPr lang="en-US" sz="1800" b="1" kern="1200" dirty="0" err="1">
              <a:solidFill>
                <a:srgbClr val="20D632"/>
              </a:solidFill>
            </a:rPr>
            <a:t>i</a:t>
          </a:r>
          <a:r>
            <a:rPr lang="en-US" sz="1800" b="1" kern="1200" dirty="0">
              <a:solidFill>
                <a:srgbClr val="20D632"/>
              </a:solidFill>
            </a:rPr>
            <a:t> </a:t>
          </a:r>
          <a:r>
            <a:rPr lang="en-US" sz="1800" b="1" kern="1200" dirty="0" err="1">
              <a:solidFill>
                <a:srgbClr val="20D632"/>
              </a:solidFill>
            </a:rPr>
            <a:t>razumjeti</a:t>
          </a:r>
          <a:r>
            <a:rPr lang="en-US" sz="1800" b="1" kern="1200" dirty="0">
              <a:solidFill>
                <a:srgbClr val="20D632"/>
              </a:solidFill>
            </a:rPr>
            <a:t> </a:t>
          </a:r>
          <a:r>
            <a:rPr lang="en-US" sz="1800" b="1" kern="1200" dirty="0" err="1">
              <a:solidFill>
                <a:srgbClr val="20D632"/>
              </a:solidFill>
            </a:rPr>
            <a:t>složene</a:t>
          </a:r>
          <a:r>
            <a:rPr lang="en-US" sz="1800" b="1" kern="1200" dirty="0">
              <a:solidFill>
                <a:srgbClr val="20D632"/>
              </a:solidFill>
            </a:rPr>
            <a:t> </a:t>
          </a:r>
          <a:r>
            <a:rPr lang="en-US" sz="1800" b="1" kern="1200" dirty="0" err="1">
              <a:solidFill>
                <a:srgbClr val="20D632"/>
              </a:solidFill>
            </a:rPr>
            <a:t>pojmove</a:t>
          </a:r>
          <a:r>
            <a:rPr lang="en-US" sz="1800" b="1" kern="1200" dirty="0">
              <a:solidFill>
                <a:srgbClr val="20D632"/>
              </a:solidFill>
            </a:rPr>
            <a:t> </a:t>
          </a:r>
          <a:r>
            <a:rPr lang="en-US" sz="1800" b="1" kern="1200" dirty="0" err="1">
              <a:solidFill>
                <a:srgbClr val="20D632"/>
              </a:solidFill>
            </a:rPr>
            <a:t>ako</a:t>
          </a:r>
          <a:r>
            <a:rPr lang="en-US" sz="1800" b="1" kern="1200" dirty="0">
              <a:solidFill>
                <a:srgbClr val="20D632"/>
              </a:solidFill>
            </a:rPr>
            <a:t> </a:t>
          </a:r>
          <a:r>
            <a:rPr lang="en-US" sz="1800" b="1" kern="1200" dirty="0" err="1">
              <a:solidFill>
                <a:srgbClr val="20D632"/>
              </a:solidFill>
            </a:rPr>
            <a:t>međusobno</a:t>
          </a:r>
          <a:r>
            <a:rPr lang="en-US" sz="1800" b="1" kern="1200" dirty="0">
              <a:solidFill>
                <a:srgbClr val="20D632"/>
              </a:solidFill>
            </a:rPr>
            <a:t> </a:t>
          </a:r>
          <a:r>
            <a:rPr lang="en-US" sz="1800" b="1" kern="1200" dirty="0" err="1">
              <a:solidFill>
                <a:srgbClr val="20D632"/>
              </a:solidFill>
            </a:rPr>
            <a:t>razgovaraju</a:t>
          </a:r>
          <a:r>
            <a:rPr lang="en-US" sz="1800" b="1" kern="1200" dirty="0">
              <a:solidFill>
                <a:srgbClr val="20D632"/>
              </a:solidFill>
            </a:rPr>
            <a:t> o </a:t>
          </a:r>
          <a:r>
            <a:rPr lang="en-US" sz="1800" b="1" kern="1200" dirty="0" err="1">
              <a:solidFill>
                <a:srgbClr val="20D632"/>
              </a:solidFill>
            </a:rPr>
            <a:t>onome</a:t>
          </a:r>
          <a:r>
            <a:rPr lang="en-US" sz="1800" b="1" kern="1200" dirty="0">
              <a:solidFill>
                <a:srgbClr val="20D632"/>
              </a:solidFill>
            </a:rPr>
            <a:t> </a:t>
          </a:r>
          <a:r>
            <a:rPr lang="en-US" sz="1800" b="1" kern="1200" dirty="0" err="1">
              <a:solidFill>
                <a:srgbClr val="20D632"/>
              </a:solidFill>
            </a:rPr>
            <a:t>što</a:t>
          </a:r>
          <a:r>
            <a:rPr lang="en-US" sz="1800" b="1" kern="1200" dirty="0">
              <a:solidFill>
                <a:srgbClr val="20D632"/>
              </a:solidFill>
            </a:rPr>
            <a:t> je </a:t>
          </a:r>
          <a:r>
            <a:rPr lang="en-US" sz="1800" b="1" kern="1200" dirty="0" err="1">
              <a:solidFill>
                <a:srgbClr val="20D632"/>
              </a:solidFill>
            </a:rPr>
            <a:t>predmet</a:t>
          </a:r>
          <a:r>
            <a:rPr lang="en-US" sz="1800" b="1" kern="1200" dirty="0">
              <a:solidFill>
                <a:srgbClr val="20D632"/>
              </a:solidFill>
            </a:rPr>
            <a:t> </a:t>
          </a:r>
          <a:r>
            <a:rPr lang="en-US" sz="1800" b="1" kern="1200" dirty="0" err="1">
              <a:solidFill>
                <a:srgbClr val="20D632"/>
              </a:solidFill>
            </a:rPr>
            <a:t>učenja</a:t>
          </a:r>
          <a:endParaRPr lang="en-US" sz="1800" kern="1200" dirty="0">
            <a:solidFill>
              <a:srgbClr val="20D632"/>
            </a:solidFill>
          </a:endParaRPr>
        </a:p>
      </dsp:txBody>
      <dsp:txXfrm>
        <a:off x="0" y="4372172"/>
        <a:ext cx="5914209" cy="87392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9D4C85-8D3E-4D0A-876A-1F2E7942C17A}">
      <dsp:nvSpPr>
        <dsp:cNvPr id="0" name=""/>
        <dsp:cNvSpPr/>
      </dsp:nvSpPr>
      <dsp:spPr>
        <a:xfrm>
          <a:off x="48170" y="660"/>
          <a:ext cx="2210431" cy="132625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Skup aktivnosti koji se može provoditi:</a:t>
          </a:r>
        </a:p>
      </dsp:txBody>
      <dsp:txXfrm>
        <a:off x="48170" y="660"/>
        <a:ext cx="2210431" cy="1326259"/>
      </dsp:txXfrm>
    </dsp:sp>
    <dsp:sp modelId="{145D4C35-CC6E-416C-9032-74C42E4B188A}">
      <dsp:nvSpPr>
        <dsp:cNvPr id="0" name=""/>
        <dsp:cNvSpPr/>
      </dsp:nvSpPr>
      <dsp:spPr>
        <a:xfrm>
          <a:off x="2479645" y="660"/>
          <a:ext cx="2210431" cy="1326259"/>
        </a:xfrm>
        <a:prstGeom prst="rect">
          <a:avLst/>
        </a:prstGeom>
        <a:solidFill>
          <a:schemeClr val="accent2">
            <a:hueOff val="450082"/>
            <a:satOff val="-7916"/>
            <a:lumOff val="31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na razini škole</a:t>
          </a:r>
        </a:p>
      </dsp:txBody>
      <dsp:txXfrm>
        <a:off x="2479645" y="660"/>
        <a:ext cx="2210431" cy="1326259"/>
      </dsp:txXfrm>
    </dsp:sp>
    <dsp:sp modelId="{931E16E2-F9C8-4A16-BAEA-5BD2D4320BAE}">
      <dsp:nvSpPr>
        <dsp:cNvPr id="0" name=""/>
        <dsp:cNvSpPr/>
      </dsp:nvSpPr>
      <dsp:spPr>
        <a:xfrm>
          <a:off x="4911120" y="660"/>
          <a:ext cx="2210431" cy="1326259"/>
        </a:xfrm>
        <a:prstGeom prst="rect">
          <a:avLst/>
        </a:prstGeom>
        <a:solidFill>
          <a:schemeClr val="accent2">
            <a:hueOff val="900164"/>
            <a:satOff val="-15831"/>
            <a:lumOff val="62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na razini lokalne zajednice</a:t>
          </a:r>
        </a:p>
      </dsp:txBody>
      <dsp:txXfrm>
        <a:off x="4911120" y="660"/>
        <a:ext cx="2210431" cy="1326259"/>
      </dsp:txXfrm>
    </dsp:sp>
    <dsp:sp modelId="{F1327B97-2F9F-4675-B37E-A79FF351292E}">
      <dsp:nvSpPr>
        <dsp:cNvPr id="0" name=""/>
        <dsp:cNvSpPr/>
      </dsp:nvSpPr>
      <dsp:spPr>
        <a:xfrm>
          <a:off x="7342595" y="660"/>
          <a:ext cx="2210431" cy="1326259"/>
        </a:xfrm>
        <a:prstGeom prst="rect">
          <a:avLst/>
        </a:prstGeom>
        <a:solidFill>
          <a:schemeClr val="accent2">
            <a:hueOff val="1350246"/>
            <a:satOff val="-23747"/>
            <a:lumOff val="94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na županijskoj razini</a:t>
          </a:r>
        </a:p>
      </dsp:txBody>
      <dsp:txXfrm>
        <a:off x="7342595" y="660"/>
        <a:ext cx="2210431" cy="1326259"/>
      </dsp:txXfrm>
    </dsp:sp>
    <dsp:sp modelId="{B59A8509-E5DF-4CED-94F3-BCD0B3BC16B2}">
      <dsp:nvSpPr>
        <dsp:cNvPr id="0" name=""/>
        <dsp:cNvSpPr/>
      </dsp:nvSpPr>
      <dsp:spPr>
        <a:xfrm>
          <a:off x="2479645" y="1547963"/>
          <a:ext cx="2210431" cy="1326259"/>
        </a:xfrm>
        <a:prstGeom prst="rect">
          <a:avLst/>
        </a:prstGeom>
        <a:solidFill>
          <a:schemeClr val="accent2">
            <a:hueOff val="1800328"/>
            <a:satOff val="-31662"/>
            <a:lumOff val="125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na državnoj razini </a:t>
          </a:r>
        </a:p>
      </dsp:txBody>
      <dsp:txXfrm>
        <a:off x="2479645" y="1547963"/>
        <a:ext cx="2210431" cy="1326259"/>
      </dsp:txXfrm>
    </dsp:sp>
    <dsp:sp modelId="{DEB4FEF4-39D6-4AFA-9E7B-987DC6F1F503}">
      <dsp:nvSpPr>
        <dsp:cNvPr id="0" name=""/>
        <dsp:cNvSpPr/>
      </dsp:nvSpPr>
      <dsp:spPr>
        <a:xfrm>
          <a:off x="4911120" y="1547963"/>
          <a:ext cx="2210431" cy="1326259"/>
        </a:xfrm>
        <a:prstGeom prst="rect">
          <a:avLst/>
        </a:prstGeom>
        <a:solidFill>
          <a:schemeClr val="accent2">
            <a:hueOff val="2250410"/>
            <a:satOff val="-39578"/>
            <a:lumOff val="156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na međunarodnoj razini </a:t>
          </a:r>
        </a:p>
      </dsp:txBody>
      <dsp:txXfrm>
        <a:off x="4911120" y="1547963"/>
        <a:ext cx="2210431" cy="13262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4014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247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8703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6274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080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7688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2631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60777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72647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600" y="437427"/>
            <a:ext cx="10972320" cy="817147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59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600" y="3295506"/>
            <a:ext cx="10972320" cy="59554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3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5/1/2021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0136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600" y="437427"/>
            <a:ext cx="10972320" cy="817147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59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600" y="1604640"/>
            <a:ext cx="109723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43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600" y="437427"/>
            <a:ext cx="10972320" cy="817147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59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600" y="160464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43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2320" y="160464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43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600" y="437427"/>
            <a:ext cx="10972320" cy="817147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59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600" y="2629986"/>
            <a:ext cx="10972320" cy="59554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3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600" y="437427"/>
            <a:ext cx="10972320" cy="817147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59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600" y="1604640"/>
            <a:ext cx="5354400" cy="1896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43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2320" y="160464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43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600" y="3682560"/>
            <a:ext cx="5354400" cy="1896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43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600" y="437427"/>
            <a:ext cx="10972320" cy="817147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59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600" y="160464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43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2320" y="1604640"/>
            <a:ext cx="5354400" cy="1896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43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2320" y="3682560"/>
            <a:ext cx="5354400" cy="1896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43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600" y="437427"/>
            <a:ext cx="10972320" cy="817147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59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600" y="1604640"/>
            <a:ext cx="5354400" cy="1896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43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2320" y="1604640"/>
            <a:ext cx="5354400" cy="1896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43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600" y="3682560"/>
            <a:ext cx="10972320" cy="1896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43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600" y="437427"/>
            <a:ext cx="10972320" cy="817147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59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600" y="1604640"/>
            <a:ext cx="10972320" cy="1896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43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600" y="3682560"/>
            <a:ext cx="10972320" cy="1896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43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600" y="437427"/>
            <a:ext cx="10972320" cy="817147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59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600" y="1604640"/>
            <a:ext cx="5354400" cy="1896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43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2320" y="1604640"/>
            <a:ext cx="5354400" cy="1896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43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600" y="3682560"/>
            <a:ext cx="5354400" cy="1896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43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2320" y="3682560"/>
            <a:ext cx="5354400" cy="1896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43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600" y="437427"/>
            <a:ext cx="10972320" cy="817147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59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600" y="1604640"/>
            <a:ext cx="3532800" cy="1896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43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9520" y="1604640"/>
            <a:ext cx="3532800" cy="1896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43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9440" y="1604640"/>
            <a:ext cx="3532800" cy="1896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43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600" y="3682560"/>
            <a:ext cx="3532800" cy="1896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43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9520" y="3682560"/>
            <a:ext cx="3532800" cy="1896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43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29440" y="3682560"/>
            <a:ext cx="3532800" cy="1896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43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2402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5/1/2021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918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8219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5697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898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5123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978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5/1/2021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288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hr-HR" sz="5900" b="0" strike="noStrike" spc="-1">
                <a:latin typeface="Arial"/>
              </a:rPr>
              <a:t>Kliknite za uređivanje oblika naslova teksta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600" y="1604640"/>
            <a:ext cx="109723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575986" indent="-431989">
              <a:spcBef>
                <a:spcPts val="188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4300" b="0" strike="noStrike" spc="-1">
                <a:latin typeface="Arial"/>
              </a:rPr>
              <a:t>Kliknite za uređivanje oblika teksta</a:t>
            </a:r>
          </a:p>
          <a:p>
            <a:pPr marL="1151971" lvl="1" indent="-431989">
              <a:spcBef>
                <a:spcPts val="1512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3700" b="0" strike="noStrike" spc="-1">
                <a:latin typeface="Arial"/>
              </a:rPr>
              <a:t>Druga razina konture</a:t>
            </a:r>
          </a:p>
          <a:p>
            <a:pPr marL="1727957" lvl="2" indent="-383990">
              <a:spcBef>
                <a:spcPts val="113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3200" b="0" strike="noStrike" spc="-1">
                <a:latin typeface="Arial"/>
              </a:rPr>
              <a:t>Treća razina konture</a:t>
            </a:r>
          </a:p>
          <a:p>
            <a:pPr marL="2303942" lvl="3" indent="-287993">
              <a:spcBef>
                <a:spcPts val="756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2700" b="0" strike="noStrike" spc="-1">
                <a:latin typeface="Arial"/>
              </a:rPr>
              <a:t>Četvrta razina kontura</a:t>
            </a:r>
          </a:p>
          <a:p>
            <a:pPr marL="2879928" lvl="4" indent="-287993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700" b="0" strike="noStrike" spc="-1">
                <a:latin typeface="Arial"/>
              </a:rPr>
              <a:t>Peta razina kontura</a:t>
            </a:r>
          </a:p>
          <a:p>
            <a:pPr marL="3455914" lvl="5" indent="-287993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700" b="0" strike="noStrike" spc="-1">
                <a:latin typeface="Arial"/>
              </a:rPr>
              <a:t>Šesta razina kontura</a:t>
            </a:r>
          </a:p>
          <a:p>
            <a:pPr marL="4031899" lvl="6" indent="-287993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700" b="0" strike="noStrike" spc="-1">
                <a:latin typeface="Arial"/>
              </a:rPr>
              <a:t>Sedma razina konture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mailto:babic.gorana@gmail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maze.com/@AOTIZQTWT/project-castles-and-fortresses-in-my-country" TargetMode="External"/><Relationship Id="rId3" Type="http://schemas.openxmlformats.org/officeDocument/2006/relationships/hyperlink" Target="http://linoit.com/groups/O%C5%A0%20Brela/canvases/%C5%A0kola%20-%20to%20smo%20mi%21" TargetMode="External"/><Relationship Id="rId7" Type="http://schemas.openxmlformats.org/officeDocument/2006/relationships/hyperlink" Target="https://www.storyjumper.com/book/showframe/95139936/A-nbspJOURNEY-THROUGH-THE-WATER#page/1" TargetMode="External"/><Relationship Id="rId2" Type="http://schemas.openxmlformats.org/officeDocument/2006/relationships/hyperlink" Target="https://padlet.com/goranababic_brela/p69h6dujzmwv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dmin.flipgrid.com/manage/topics/10015310" TargetMode="External"/><Relationship Id="rId5" Type="http://schemas.openxmlformats.org/officeDocument/2006/relationships/hyperlink" Target="https://read.bookcreator.com/vFy8s8icpYaOLpEYBvl60DXC6ik1/OyMc0USvSNe1tFFVU1FPpA" TargetMode="External"/><Relationship Id="rId10" Type="http://schemas.openxmlformats.org/officeDocument/2006/relationships/image" Target="../media/image9.png"/><Relationship Id="rId4" Type="http://schemas.openxmlformats.org/officeDocument/2006/relationships/hyperlink" Target="http://linoit.com/groups/O%C5%A0%20Brela/canvases/Video%20zapisi%20-%20O%C5%A0%20Brela" TargetMode="External"/><Relationship Id="rId9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0.xml"/><Relationship Id="rId11" Type="http://schemas.openxmlformats.org/officeDocument/2006/relationships/image" Target="../media/image9.png"/><Relationship Id="rId5" Type="http://schemas.openxmlformats.org/officeDocument/2006/relationships/diagramData" Target="../diagrams/data10.xml"/><Relationship Id="rId10" Type="http://schemas.openxmlformats.org/officeDocument/2006/relationships/image" Target="../media/image8.jpeg"/><Relationship Id="rId4" Type="http://schemas.openxmlformats.org/officeDocument/2006/relationships/image" Target="../media/image4.png"/><Relationship Id="rId9" Type="http://schemas.microsoft.com/office/2007/relationships/diagramDrawing" Target="../diagrams/drawing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1.xml"/><Relationship Id="rId11" Type="http://schemas.openxmlformats.org/officeDocument/2006/relationships/image" Target="../media/image9.png"/><Relationship Id="rId5" Type="http://schemas.openxmlformats.org/officeDocument/2006/relationships/diagramData" Target="../diagrams/data11.xml"/><Relationship Id="rId10" Type="http://schemas.openxmlformats.org/officeDocument/2006/relationships/image" Target="../media/image8.jpeg"/><Relationship Id="rId4" Type="http://schemas.openxmlformats.org/officeDocument/2006/relationships/image" Target="../media/image4.png"/><Relationship Id="rId9" Type="http://schemas.microsoft.com/office/2007/relationships/diagramDrawing" Target="../diagrams/drawing1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9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jpeg"/><Relationship Id="rId5" Type="http://schemas.openxmlformats.org/officeDocument/2006/relationships/image" Target="../media/image8.jpeg"/><Relationship Id="rId4" Type="http://schemas.openxmlformats.org/officeDocument/2006/relationships/image" Target="../media/image2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view.genial.ly/607721542bb9c10d57d3e4a6/presentation-kalendar-pozitivnih-misl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4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3.png"/><Relationship Id="rId7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9.png"/><Relationship Id="rId5" Type="http://schemas.openxmlformats.org/officeDocument/2006/relationships/image" Target="../media/image25.jpeg"/><Relationship Id="rId10" Type="http://schemas.openxmlformats.org/officeDocument/2006/relationships/image" Target="../media/image8.jpeg"/><Relationship Id="rId4" Type="http://schemas.openxmlformats.org/officeDocument/2006/relationships/image" Target="../media/image4.png"/><Relationship Id="rId9" Type="http://schemas.openxmlformats.org/officeDocument/2006/relationships/image" Target="../media/image2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692398" y="1654888"/>
            <a:ext cx="7361425" cy="1731776"/>
          </a:xfrm>
        </p:spPr>
        <p:txBody>
          <a:bodyPr/>
          <a:lstStyle/>
          <a:p>
            <a:r>
              <a:rPr lang="hr-HR" sz="2800" b="1" dirty="0"/>
              <a:t>PROJEKTNIM POUČAVANJEM DO </a:t>
            </a:r>
            <a:r>
              <a:rPr lang="hr-HR" sz="2800" b="1"/>
              <a:t>ZANIMLJIVIJE NASTAVE</a:t>
            </a:r>
            <a:br>
              <a:rPr lang="hr-HR" sz="2800" b="1" dirty="0"/>
            </a:br>
            <a:r>
              <a:rPr lang="hr-HR" sz="2800">
                <a:ea typeface="+mj-lt"/>
                <a:cs typeface="+mj-lt"/>
              </a:rPr>
              <a:t>Program „Nastavnik za nastavnika”</a:t>
            </a:r>
            <a:endParaRPr lang="hr-HR" sz="2800" dirty="0"/>
          </a:p>
          <a:p>
            <a:r>
              <a:rPr lang="hr-HR" sz="2800">
                <a:ea typeface="+mj-lt"/>
                <a:cs typeface="+mj-lt"/>
              </a:rPr>
              <a:t>04.05.2021.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hr-HR" b="1" dirty="0"/>
              <a:t>Gorana Babić, učitelj mentor</a:t>
            </a:r>
            <a:endParaRPr lang="en-US" b="1"/>
          </a:p>
          <a:p>
            <a:r>
              <a:rPr lang="hr-HR" b="1" dirty="0"/>
              <a:t>OŠ dr. Franje Tuđmana Brela i OŠ oca Petra Perice Makarska</a:t>
            </a:r>
          </a:p>
          <a:p>
            <a:r>
              <a:rPr lang="hr-HR" dirty="0"/>
              <a:t> </a:t>
            </a:r>
            <a:r>
              <a:rPr lang="hr-HR" dirty="0">
                <a:hlinkClick r:id="rId2"/>
              </a:rPr>
              <a:t>babic.gorana@gmail.com</a:t>
            </a:r>
            <a:endParaRPr lang="hr-HR" dirty="0"/>
          </a:p>
          <a:p>
            <a:endParaRPr lang="hr-HR" dirty="0"/>
          </a:p>
        </p:txBody>
      </p:sp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AE05AF2-038F-41B1-A6AD-5AB1F61809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468" y="491466"/>
            <a:ext cx="1446406" cy="671164"/>
          </a:xfrm>
          <a:prstGeom prst="rect">
            <a:avLst/>
          </a:prstGeom>
        </p:spPr>
      </p:pic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D27341E0-CD1F-4FB6-BB41-F24A92C2C5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4614" y="448318"/>
            <a:ext cx="803446" cy="121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529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22175-52DB-40E4-B972-B1351D6ED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CILJEVI PROJEKTNE NASTAVE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D5BDB-21C7-405D-A41A-1496D2802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0942" y="2515743"/>
            <a:ext cx="9601196" cy="3318936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>
                <a:ea typeface="+mn-lt"/>
                <a:cs typeface="+mn-lt"/>
              </a:rPr>
              <a:t>Budući</a:t>
            </a:r>
            <a:r>
              <a:rPr lang="en-US" dirty="0">
                <a:ea typeface="+mn-lt"/>
                <a:cs typeface="+mn-lt"/>
              </a:rPr>
              <a:t> da </a:t>
            </a:r>
            <a:r>
              <a:rPr lang="en-US" dirty="0" err="1">
                <a:ea typeface="+mn-lt"/>
                <a:cs typeface="+mn-lt"/>
              </a:rPr>
              <a:t>projektna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nastava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postavlja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drukčije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ciljeve</a:t>
            </a:r>
            <a:r>
              <a:rPr lang="en-US" dirty="0">
                <a:ea typeface="+mn-lt"/>
                <a:cs typeface="+mn-lt"/>
              </a:rPr>
              <a:t> od </a:t>
            </a:r>
            <a:r>
              <a:rPr lang="en-US" dirty="0" err="1">
                <a:ea typeface="+mn-lt"/>
                <a:cs typeface="+mn-lt"/>
              </a:rPr>
              <a:t>onih</a:t>
            </a:r>
            <a:r>
              <a:rPr lang="en-US" dirty="0">
                <a:ea typeface="+mn-lt"/>
                <a:cs typeface="+mn-lt"/>
              </a:rPr>
              <a:t> u </a:t>
            </a:r>
            <a:r>
              <a:rPr lang="en-US" dirty="0" err="1">
                <a:ea typeface="+mn-lt"/>
                <a:cs typeface="+mn-lt"/>
              </a:rPr>
              <a:t>tradicionalnoj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nastavi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oni</a:t>
            </a:r>
            <a:r>
              <a:rPr lang="en-US" dirty="0">
                <a:ea typeface="+mn-lt"/>
                <a:cs typeface="+mn-lt"/>
              </a:rPr>
              <a:t> se </a:t>
            </a:r>
            <a:r>
              <a:rPr lang="en-US" dirty="0" err="1">
                <a:ea typeface="+mn-lt"/>
                <a:cs typeface="+mn-lt"/>
              </a:rPr>
              <a:t>dijele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specifične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i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opće</a:t>
            </a:r>
            <a:r>
              <a:rPr lang="en-US" b="1" dirty="0">
                <a:ea typeface="+mn-lt"/>
                <a:cs typeface="+mn-lt"/>
              </a:rPr>
              <a:t>.</a:t>
            </a:r>
          </a:p>
          <a:p>
            <a:pPr>
              <a:buSzPct val="114999"/>
            </a:pPr>
            <a:endParaRPr lang="en-US" b="1" dirty="0">
              <a:ea typeface="+mn-lt"/>
              <a:cs typeface="+mn-lt"/>
            </a:endParaRPr>
          </a:p>
          <a:p>
            <a:pPr>
              <a:buSzPct val="114999"/>
            </a:pPr>
            <a:r>
              <a:rPr lang="en-US" b="1" dirty="0"/>
              <a:t>OPĆI- </a:t>
            </a:r>
            <a:r>
              <a:rPr lang="en-US" dirty="0" err="1">
                <a:ea typeface="+mn-lt"/>
                <a:cs typeface="+mn-lt"/>
              </a:rPr>
              <a:t>stjecanje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znanja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primjena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znanja</a:t>
            </a:r>
            <a:r>
              <a:rPr lang="en-US" dirty="0">
                <a:ea typeface="+mn-lt"/>
                <a:cs typeface="+mn-lt"/>
              </a:rPr>
              <a:t> u stvarnom životu, razvijanje sposobnosti snalaženja u različitim situacijama, razvijanje zanimanja za istraživački pristup učenju, razvijanje pozitivnog odnosa prema radu i vrijednostima rada te razvijanje stvaralačkog učenja i primjenu stečenih znanja u praktičnom radu, razvoj vještina komunikacije, ekološke svijesti te tolerancije i poštivanja ljudskih prava</a:t>
            </a:r>
            <a:endParaRPr lang="en-US" b="1" dirty="0">
              <a:ea typeface="+mn-lt"/>
              <a:cs typeface="+mn-lt"/>
            </a:endParaRPr>
          </a:p>
          <a:p>
            <a:pPr marL="0" indent="0">
              <a:buSzPct val="114999"/>
              <a:buNone/>
            </a:pPr>
            <a:endParaRPr lang="en-US" dirty="0"/>
          </a:p>
          <a:p>
            <a:pPr>
              <a:buSzPct val="114999"/>
            </a:pPr>
            <a:r>
              <a:rPr lang="en-US" b="1" dirty="0"/>
              <a:t>SPECIFIČNI- </a:t>
            </a:r>
            <a:r>
              <a:rPr lang="en-US" dirty="0" err="1"/>
              <a:t>ovise</a:t>
            </a:r>
            <a:r>
              <a:rPr lang="en-US" dirty="0"/>
              <a:t> o </a:t>
            </a:r>
            <a:r>
              <a:rPr lang="en-US" dirty="0" err="1"/>
              <a:t>posebnostima</a:t>
            </a:r>
            <a:r>
              <a:rPr lang="en-US" dirty="0"/>
              <a:t> </a:t>
            </a:r>
            <a:r>
              <a:rPr lang="en-US" dirty="0" err="1"/>
              <a:t>projektne</a:t>
            </a:r>
            <a:r>
              <a:rPr lang="en-US" dirty="0"/>
              <a:t> </a:t>
            </a:r>
            <a:r>
              <a:rPr lang="en-US" dirty="0" err="1"/>
              <a:t>teme</a:t>
            </a:r>
            <a:endParaRPr lang="en-US" b="1" dirty="0" err="1"/>
          </a:p>
        </p:txBody>
      </p:sp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FCCC740E-B0BC-44CA-85E6-33D0A6092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202" y="755177"/>
            <a:ext cx="1277379" cy="5902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951C08-D24B-4F3F-AB64-462DE0EEC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7668" y="705750"/>
            <a:ext cx="803446" cy="12143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640662-0A8A-4881-A17A-64C4B2724B12}"/>
              </a:ext>
            </a:extLst>
          </p:cNvPr>
          <p:cNvSpPr txBox="1"/>
          <p:nvPr/>
        </p:nvSpPr>
        <p:spPr>
          <a:xfrm>
            <a:off x="1233616" y="5723237"/>
            <a:ext cx="321687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+mn-lt"/>
                <a:cs typeface="+mn-lt"/>
              </a:rPr>
              <a:t>Program Nastavnik za nastavnika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0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F8169-AEF5-4B1F-9161-E855F910B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>
                <a:solidFill>
                  <a:srgbClr val="262626"/>
                </a:solidFill>
                <a:ea typeface="+mj-lt"/>
                <a:cs typeface="+mj-lt"/>
              </a:rPr>
              <a:t>TEMELJNA NAČELA PROJEKTNE NASTAVE</a:t>
            </a:r>
            <a:endParaRPr lang="en-US" sz="4100">
              <a:solidFill>
                <a:srgbClr val="262626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41D85DA-0EDC-431E-B30A-59CC752691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9363018"/>
              </p:ext>
            </p:extLst>
          </p:nvPr>
        </p:nvGraphicFramePr>
        <p:xfrm>
          <a:off x="1295400" y="2772384"/>
          <a:ext cx="9601197" cy="2874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A424F4F5-2845-4228-9FF0-40150F27C6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0851" y="724286"/>
            <a:ext cx="1339163" cy="621184"/>
          </a:xfrm>
          <a:prstGeom prst="rect">
            <a:avLst/>
          </a:prstGeom>
        </p:spPr>
      </p:pic>
      <p:pic>
        <p:nvPicPr>
          <p:cNvPr id="13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1247F168-91EB-4899-B884-65518EF249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87668" y="705750"/>
            <a:ext cx="803446" cy="121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332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900E5AFC-969A-4766-9825-451CC13826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6014282"/>
              </p:ext>
            </p:extLst>
          </p:nvPr>
        </p:nvGraphicFramePr>
        <p:xfrm>
          <a:off x="1295400" y="2772384"/>
          <a:ext cx="9601197" cy="2874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DA9EBEA3-A0B8-4054-BC99-C65EA9B7A4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5310" y="816961"/>
            <a:ext cx="1524514" cy="703562"/>
          </a:xfrm>
          <a:prstGeom prst="rect">
            <a:avLst/>
          </a:prstGeom>
        </p:spPr>
      </p:pic>
      <p:pic>
        <p:nvPicPr>
          <p:cNvPr id="13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47C52D69-9DEA-42B9-A850-A6F73CA4DB3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87668" y="705750"/>
            <a:ext cx="803446" cy="121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657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7CA9E50-B76A-428A-92C9-9BAC41446D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85E3F79-81BB-4454-A267-DDCA428246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1F375A4-17F0-4BA7-B751-68BFAAEC4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AD9601-0764-40C6-A039-862EDBF00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</p:spPr>
        <p:txBody>
          <a:bodyPr>
            <a:normAutofit/>
          </a:bodyPr>
          <a:lstStyle/>
          <a:p>
            <a:r>
              <a:rPr lang="en-US" sz="3100">
                <a:solidFill>
                  <a:srgbClr val="262626"/>
                </a:solidFill>
                <a:ea typeface="+mj-lt"/>
                <a:cs typeface="+mj-lt"/>
              </a:rPr>
              <a:t>TIJEK PROJEKTNE NASTAVE</a:t>
            </a:r>
            <a:endParaRPr lang="en-US" sz="3100">
              <a:solidFill>
                <a:srgbClr val="262626"/>
              </a:solidFill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D2122D3-4056-4C50-B4AC-74BB2940E2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4862CD8-88D4-4543-90AE-D995CAAE14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2776314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3EBBC1AA-BC06-4986-91B1-5CC5396171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1634" y="96150"/>
            <a:ext cx="1524514" cy="703562"/>
          </a:xfrm>
          <a:prstGeom prst="rect">
            <a:avLst/>
          </a:prstGeom>
        </p:spPr>
      </p:pic>
      <p:pic>
        <p:nvPicPr>
          <p:cNvPr id="18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A5B96E3C-29C1-4B5E-8F47-D2E0710B9B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01154" y="273263"/>
            <a:ext cx="803446" cy="121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910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7CA9E50-B76A-428A-92C9-9BAC41446D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85E3F79-81BB-4454-A267-DDCA428246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1F375A4-17F0-4BA7-B751-68BFAAEC4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3B9CC1-D146-4B1D-B2AB-DE1E971CD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rgbClr val="262626"/>
                </a:solidFill>
              </a:rPr>
              <a:t>ULOGA UČENIKA U PROJEKTNOJ NASTAVI</a:t>
            </a: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D2122D3-4056-4C50-B4AC-74BB2940E2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19C1E87-BCF9-41DE-B306-108420A71F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117644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92353909-620E-4A2E-AAEB-075EC420A3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8364" y="168231"/>
            <a:ext cx="1524514" cy="703562"/>
          </a:xfrm>
          <a:prstGeom prst="rect">
            <a:avLst/>
          </a:prstGeom>
        </p:spPr>
      </p:pic>
      <p:pic>
        <p:nvPicPr>
          <p:cNvPr id="8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DC50C856-C124-4827-AA44-3FD6D09CA3E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93829" y="67318"/>
            <a:ext cx="741663" cy="111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120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7CA9E50-B76A-428A-92C9-9BAC41446D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85E3F79-81BB-4454-A267-DDCA428246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1F375A4-17F0-4BA7-B751-68BFAAEC4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D92F0E-47BB-432C-AAB7-9A4A8AE12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</p:spPr>
        <p:txBody>
          <a:bodyPr>
            <a:normAutofit/>
          </a:bodyPr>
          <a:lstStyle/>
          <a:p>
            <a:r>
              <a:rPr lang="en-US" sz="3100">
                <a:solidFill>
                  <a:srgbClr val="262626"/>
                </a:solidFill>
              </a:rPr>
              <a:t>KAKO PRIPREMITI UČENIKE ? </a:t>
            </a:r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5D2122D3-4056-4C50-B4AC-74BB2940E2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38625DF9-5577-4E89-ADED-EB4634D70E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7229910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544574C8-49D8-40EC-88ED-8D2F9D1281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6878" y="209420"/>
            <a:ext cx="1524514" cy="703562"/>
          </a:xfrm>
          <a:prstGeom prst="rect">
            <a:avLst/>
          </a:prstGeom>
        </p:spPr>
      </p:pic>
      <p:pic>
        <p:nvPicPr>
          <p:cNvPr id="11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3367E8EA-4475-4730-A196-1A35377E778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42344" y="273263"/>
            <a:ext cx="803446" cy="121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703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44B17FE-2E14-47B6-B5A8-4363DE769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E53280-E6EB-47D2-B0BB-78B772DC4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4C4738-31FA-4AA4-9D3A-9B0F0B1F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5F2433-357C-4FDD-B1AD-029DCA78B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TIMSKI RAD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9F3F69-CB9E-4C14-8F9B-7565980C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9A3B3-21B4-4749-B1DF-88AC41BCC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rmAutofit/>
          </a:bodyPr>
          <a:lstStyle/>
          <a:p>
            <a:r>
              <a:rPr lang="en-US" dirty="0" err="1">
                <a:solidFill>
                  <a:srgbClr val="212121"/>
                </a:solidFill>
                <a:ea typeface="+mn-lt"/>
                <a:cs typeface="+mn-lt"/>
              </a:rPr>
              <a:t>Timski</a:t>
            </a:r>
            <a:r>
              <a:rPr lang="en-US" dirty="0">
                <a:solidFill>
                  <a:srgbClr val="212121"/>
                </a:solidFill>
                <a:ea typeface="+mn-lt"/>
                <a:cs typeface="+mn-lt"/>
              </a:rPr>
              <a:t> je rad </a:t>
            </a:r>
            <a:r>
              <a:rPr lang="en-US" dirty="0" err="1">
                <a:solidFill>
                  <a:srgbClr val="212121"/>
                </a:solidFill>
                <a:ea typeface="+mn-lt"/>
                <a:cs typeface="+mn-lt"/>
              </a:rPr>
              <a:t>zajednički</a:t>
            </a:r>
            <a:r>
              <a:rPr lang="en-US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212121"/>
                </a:solidFill>
                <a:ea typeface="+mn-lt"/>
                <a:cs typeface="+mn-lt"/>
              </a:rPr>
              <a:t>napor</a:t>
            </a:r>
            <a:r>
              <a:rPr lang="en-US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212121"/>
                </a:solidFill>
                <a:ea typeface="+mn-lt"/>
                <a:cs typeface="+mn-lt"/>
              </a:rPr>
              <a:t>članova</a:t>
            </a:r>
            <a:r>
              <a:rPr lang="en-US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212121"/>
                </a:solidFill>
                <a:ea typeface="+mn-lt"/>
                <a:cs typeface="+mn-lt"/>
              </a:rPr>
              <a:t>tima</a:t>
            </a:r>
            <a:r>
              <a:rPr lang="en-US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212121"/>
                </a:solidFill>
                <a:ea typeface="+mn-lt"/>
                <a:cs typeface="+mn-lt"/>
              </a:rPr>
              <a:t>usmjeren</a:t>
            </a:r>
            <a:r>
              <a:rPr lang="en-US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212121"/>
                </a:solidFill>
                <a:ea typeface="+mn-lt"/>
                <a:cs typeface="+mn-lt"/>
              </a:rPr>
              <a:t>postizanju</a:t>
            </a:r>
            <a:r>
              <a:rPr lang="en-US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212121"/>
                </a:solidFill>
                <a:ea typeface="+mn-lt"/>
                <a:cs typeface="+mn-lt"/>
              </a:rPr>
              <a:t>zajedničkoga</a:t>
            </a:r>
            <a:r>
              <a:rPr lang="en-US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212121"/>
                </a:solidFill>
                <a:ea typeface="+mn-lt"/>
                <a:cs typeface="+mn-lt"/>
              </a:rPr>
              <a:t>cilja</a:t>
            </a:r>
            <a:r>
              <a:rPr lang="en-US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212121"/>
                </a:solidFill>
                <a:ea typeface="+mn-lt"/>
                <a:cs typeface="+mn-lt"/>
              </a:rPr>
              <a:t>ili</a:t>
            </a:r>
            <a:r>
              <a:rPr lang="en-US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212121"/>
                </a:solidFill>
                <a:ea typeface="+mn-lt"/>
                <a:cs typeface="+mn-lt"/>
              </a:rPr>
              <a:t>rješenju</a:t>
            </a:r>
            <a:r>
              <a:rPr lang="en-US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212121"/>
                </a:solidFill>
                <a:ea typeface="+mn-lt"/>
                <a:cs typeface="+mn-lt"/>
              </a:rPr>
              <a:t>zajedničkoga</a:t>
            </a:r>
            <a:r>
              <a:rPr lang="en-US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212121"/>
                </a:solidFill>
                <a:ea typeface="+mn-lt"/>
                <a:cs typeface="+mn-lt"/>
              </a:rPr>
              <a:t>problema</a:t>
            </a:r>
            <a:r>
              <a:rPr lang="en-US" dirty="0">
                <a:solidFill>
                  <a:srgbClr val="212121"/>
                </a:solidFill>
                <a:ea typeface="+mn-lt"/>
                <a:cs typeface="+mn-lt"/>
              </a:rPr>
              <a:t>. </a:t>
            </a:r>
          </a:p>
          <a:p>
            <a:pPr>
              <a:buSzPct val="114999"/>
            </a:pPr>
            <a:endParaRPr lang="en-US" dirty="0">
              <a:solidFill>
                <a:srgbClr val="212121"/>
              </a:solidFill>
              <a:ea typeface="+mn-lt"/>
              <a:cs typeface="+mn-lt"/>
            </a:endParaRPr>
          </a:p>
          <a:p>
            <a:pPr>
              <a:buSzPct val="114999"/>
            </a:pPr>
            <a:r>
              <a:rPr lang="en-US" dirty="0">
                <a:solidFill>
                  <a:srgbClr val="212121"/>
                </a:solidFill>
                <a:ea typeface="+mn-lt"/>
                <a:cs typeface="+mn-lt"/>
              </a:rPr>
              <a:t>U </a:t>
            </a:r>
            <a:r>
              <a:rPr lang="en-US" dirty="0" err="1">
                <a:solidFill>
                  <a:srgbClr val="212121"/>
                </a:solidFill>
                <a:ea typeface="+mn-lt"/>
                <a:cs typeface="+mn-lt"/>
              </a:rPr>
              <a:t>učeničkim</a:t>
            </a:r>
            <a:r>
              <a:rPr lang="en-US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212121"/>
                </a:solidFill>
                <a:ea typeface="+mn-lt"/>
                <a:cs typeface="+mn-lt"/>
              </a:rPr>
              <a:t>timovima</a:t>
            </a:r>
            <a:r>
              <a:rPr lang="en-US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212121"/>
                </a:solidFill>
                <a:ea typeface="+mn-lt"/>
                <a:cs typeface="+mn-lt"/>
              </a:rPr>
              <a:t>znanja</a:t>
            </a:r>
            <a:r>
              <a:rPr lang="en-US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212121"/>
                </a:solidFill>
                <a:ea typeface="+mn-lt"/>
                <a:cs typeface="+mn-lt"/>
              </a:rPr>
              <a:t>i</a:t>
            </a:r>
            <a:r>
              <a:rPr lang="en-US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212121"/>
                </a:solidFill>
                <a:ea typeface="+mn-lt"/>
                <a:cs typeface="+mn-lt"/>
              </a:rPr>
              <a:t>vještine</a:t>
            </a:r>
            <a:r>
              <a:rPr lang="en-US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212121"/>
                </a:solidFill>
                <a:ea typeface="+mn-lt"/>
                <a:cs typeface="+mn-lt"/>
              </a:rPr>
              <a:t>najčešće</a:t>
            </a:r>
            <a:r>
              <a:rPr lang="en-US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212121"/>
                </a:solidFill>
                <a:ea typeface="+mn-lt"/>
                <a:cs typeface="+mn-lt"/>
              </a:rPr>
              <a:t>su</a:t>
            </a:r>
            <a:r>
              <a:rPr lang="en-US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212121"/>
                </a:solidFill>
                <a:ea typeface="+mn-lt"/>
                <a:cs typeface="+mn-lt"/>
              </a:rPr>
              <a:t>komplementarna</a:t>
            </a:r>
            <a:r>
              <a:rPr lang="en-US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212121"/>
                </a:solidFill>
                <a:ea typeface="+mn-lt"/>
                <a:cs typeface="+mn-lt"/>
              </a:rPr>
              <a:t>ili</a:t>
            </a:r>
            <a:r>
              <a:rPr lang="en-US" dirty="0">
                <a:solidFill>
                  <a:srgbClr val="212121"/>
                </a:solidFill>
                <a:ea typeface="+mn-lt"/>
                <a:cs typeface="+mn-lt"/>
              </a:rPr>
              <a:t> ne </a:t>
            </a:r>
            <a:r>
              <a:rPr lang="en-US" dirty="0" err="1">
                <a:solidFill>
                  <a:srgbClr val="212121"/>
                </a:solidFill>
                <a:ea typeface="+mn-lt"/>
                <a:cs typeface="+mn-lt"/>
              </a:rPr>
              <a:t>suviše</a:t>
            </a:r>
            <a:r>
              <a:rPr lang="en-US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212121"/>
                </a:solidFill>
                <a:ea typeface="+mn-lt"/>
                <a:cs typeface="+mn-lt"/>
              </a:rPr>
              <a:t>bliska</a:t>
            </a:r>
            <a:r>
              <a:rPr lang="en-US" dirty="0">
                <a:solidFill>
                  <a:srgbClr val="212121"/>
                </a:solidFill>
                <a:ea typeface="+mn-lt"/>
                <a:cs typeface="+mn-lt"/>
              </a:rPr>
              <a:t>.</a:t>
            </a:r>
          </a:p>
          <a:p>
            <a:pPr>
              <a:buSzPct val="114999"/>
            </a:pPr>
            <a:endParaRPr lang="en-US" dirty="0">
              <a:solidFill>
                <a:srgbClr val="212121"/>
              </a:solidFill>
              <a:ea typeface="+mn-lt"/>
              <a:cs typeface="+mn-lt"/>
            </a:endParaRPr>
          </a:p>
          <a:p>
            <a:pPr>
              <a:buSzPct val="114999"/>
            </a:pPr>
            <a:r>
              <a:rPr lang="en-US" dirty="0" err="1">
                <a:solidFill>
                  <a:srgbClr val="212121"/>
                </a:solidFill>
                <a:ea typeface="+mn-lt"/>
                <a:cs typeface="+mn-lt"/>
              </a:rPr>
              <a:t>Učenike</a:t>
            </a:r>
            <a:r>
              <a:rPr lang="en-US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212121"/>
                </a:solidFill>
                <a:ea typeface="+mn-lt"/>
                <a:cs typeface="+mn-lt"/>
              </a:rPr>
              <a:t>treba</a:t>
            </a:r>
            <a:r>
              <a:rPr lang="en-US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212121"/>
                </a:solidFill>
                <a:ea typeface="+mn-lt"/>
                <a:cs typeface="+mn-lt"/>
              </a:rPr>
              <a:t>osvijestiti</a:t>
            </a:r>
            <a:r>
              <a:rPr lang="en-US" dirty="0">
                <a:solidFill>
                  <a:srgbClr val="212121"/>
                </a:solidFill>
                <a:ea typeface="+mn-lt"/>
                <a:cs typeface="+mn-lt"/>
              </a:rPr>
              <a:t> </a:t>
            </a:r>
            <a:r>
              <a:rPr lang="en-US" dirty="0" err="1">
                <a:solidFill>
                  <a:srgbClr val="212121"/>
                </a:solidFill>
                <a:ea typeface="+mn-lt"/>
                <a:cs typeface="+mn-lt"/>
              </a:rPr>
              <a:t>kako</a:t>
            </a:r>
            <a:r>
              <a:rPr lang="en-US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212121"/>
                </a:solidFill>
                <a:ea typeface="+mn-lt"/>
                <a:cs typeface="+mn-lt"/>
              </a:rPr>
              <a:t>tim</a:t>
            </a:r>
            <a:r>
              <a:rPr lang="en-US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212121"/>
                </a:solidFill>
                <a:ea typeface="+mn-lt"/>
                <a:cs typeface="+mn-lt"/>
              </a:rPr>
              <a:t>nema</a:t>
            </a:r>
            <a:r>
              <a:rPr lang="en-US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212121"/>
                </a:solidFill>
                <a:ea typeface="+mn-lt"/>
                <a:cs typeface="+mn-lt"/>
              </a:rPr>
              <a:t>vođu</a:t>
            </a:r>
            <a:r>
              <a:rPr lang="en-US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212121"/>
                </a:solidFill>
                <a:ea typeface="+mn-lt"/>
                <a:cs typeface="+mn-lt"/>
              </a:rPr>
              <a:t>nego</a:t>
            </a:r>
            <a:r>
              <a:rPr lang="en-US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rgbClr val="212121"/>
                </a:solidFill>
                <a:ea typeface="+mn-lt"/>
                <a:cs typeface="+mn-lt"/>
              </a:rPr>
              <a:t>voditelja</a:t>
            </a:r>
            <a:r>
              <a:rPr lang="en-US" b="1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en-US" dirty="0">
                <a:solidFill>
                  <a:srgbClr val="212121"/>
                </a:solidFill>
                <a:ea typeface="+mn-lt"/>
                <a:cs typeface="+mn-lt"/>
              </a:rPr>
              <a:t>( </a:t>
            </a:r>
            <a:r>
              <a:rPr lang="en-US" dirty="0" err="1">
                <a:solidFill>
                  <a:srgbClr val="212121"/>
                </a:solidFill>
                <a:ea typeface="+mn-lt"/>
                <a:cs typeface="+mn-lt"/>
              </a:rPr>
              <a:t>osoba</a:t>
            </a:r>
            <a:r>
              <a:rPr lang="en-US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212121"/>
                </a:solidFill>
                <a:ea typeface="+mn-lt"/>
                <a:cs typeface="+mn-lt"/>
              </a:rPr>
              <a:t>koja</a:t>
            </a:r>
            <a:r>
              <a:rPr lang="en-US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212121"/>
                </a:solidFill>
                <a:ea typeface="+mn-lt"/>
                <a:cs typeface="+mn-lt"/>
              </a:rPr>
              <a:t>predstavlja</a:t>
            </a:r>
            <a:r>
              <a:rPr lang="en-US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212121"/>
                </a:solidFill>
                <a:ea typeface="+mn-lt"/>
                <a:cs typeface="+mn-lt"/>
              </a:rPr>
              <a:t>i</a:t>
            </a:r>
            <a:r>
              <a:rPr lang="en-US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212121"/>
                </a:solidFill>
                <a:ea typeface="+mn-lt"/>
                <a:cs typeface="+mn-lt"/>
              </a:rPr>
              <a:t>zastupa</a:t>
            </a:r>
            <a:r>
              <a:rPr lang="en-US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212121"/>
                </a:solidFill>
                <a:ea typeface="+mn-lt"/>
                <a:cs typeface="+mn-lt"/>
              </a:rPr>
              <a:t>tim</a:t>
            </a:r>
            <a:r>
              <a:rPr lang="en-US" dirty="0">
                <a:solidFill>
                  <a:srgbClr val="212121"/>
                </a:solidFill>
                <a:ea typeface="+mn-lt"/>
                <a:cs typeface="+mn-lt"/>
              </a:rPr>
              <a:t>, </a:t>
            </a:r>
            <a:r>
              <a:rPr lang="en-US" dirty="0" err="1">
                <a:solidFill>
                  <a:srgbClr val="212121"/>
                </a:solidFill>
                <a:ea typeface="+mn-lt"/>
                <a:cs typeface="+mn-lt"/>
              </a:rPr>
              <a:t>vodi</a:t>
            </a:r>
            <a:r>
              <a:rPr lang="en-US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212121"/>
                </a:solidFill>
                <a:ea typeface="+mn-lt"/>
                <a:cs typeface="+mn-lt"/>
              </a:rPr>
              <a:t>brigu</a:t>
            </a:r>
            <a:r>
              <a:rPr lang="en-US" dirty="0">
                <a:solidFill>
                  <a:srgbClr val="212121"/>
                </a:solidFill>
                <a:ea typeface="+mn-lt"/>
                <a:cs typeface="+mn-lt"/>
              </a:rPr>
              <a:t> o </a:t>
            </a:r>
            <a:r>
              <a:rPr lang="en-US" dirty="0" err="1">
                <a:solidFill>
                  <a:srgbClr val="212121"/>
                </a:solidFill>
                <a:ea typeface="+mn-lt"/>
                <a:cs typeface="+mn-lt"/>
              </a:rPr>
              <a:t>tijeku</a:t>
            </a:r>
            <a:r>
              <a:rPr lang="en-US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212121"/>
                </a:solidFill>
                <a:ea typeface="+mn-lt"/>
                <a:cs typeface="+mn-lt"/>
              </a:rPr>
              <a:t>rada</a:t>
            </a:r>
            <a:r>
              <a:rPr lang="en-US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212121"/>
                </a:solidFill>
                <a:ea typeface="+mn-lt"/>
                <a:cs typeface="+mn-lt"/>
              </a:rPr>
              <a:t>i</a:t>
            </a:r>
            <a:r>
              <a:rPr lang="en-US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212121"/>
                </a:solidFill>
                <a:ea typeface="+mn-lt"/>
                <a:cs typeface="+mn-lt"/>
              </a:rPr>
              <a:t>pravodobnom</a:t>
            </a:r>
            <a:r>
              <a:rPr lang="en-US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212121"/>
                </a:solidFill>
                <a:ea typeface="+mn-lt"/>
                <a:cs typeface="+mn-lt"/>
              </a:rPr>
              <a:t>izvršavanju</a:t>
            </a:r>
            <a:r>
              <a:rPr lang="en-US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212121"/>
                </a:solidFill>
                <a:ea typeface="+mn-lt"/>
                <a:cs typeface="+mn-lt"/>
              </a:rPr>
              <a:t>zadataka</a:t>
            </a:r>
            <a:r>
              <a:rPr lang="en-US" dirty="0">
                <a:solidFill>
                  <a:srgbClr val="212121"/>
                </a:solidFill>
                <a:ea typeface="+mn-lt"/>
                <a:cs typeface="+mn-lt"/>
              </a:rPr>
              <a:t> )</a:t>
            </a:r>
            <a:endParaRPr lang="en-US" b="1" dirty="0">
              <a:solidFill>
                <a:srgbClr val="212121"/>
              </a:solidFill>
            </a:endParaRPr>
          </a:p>
        </p:txBody>
      </p:sp>
      <p:pic>
        <p:nvPicPr>
          <p:cNvPr id="4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9A5E8A55-EFF4-4BC0-AB8C-4FF68FA5D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581" y="405070"/>
            <a:ext cx="1524514" cy="703562"/>
          </a:xfrm>
          <a:prstGeom prst="rect">
            <a:avLst/>
          </a:prstGeom>
        </p:spPr>
      </p:pic>
      <p:pic>
        <p:nvPicPr>
          <p:cNvPr id="5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478BA8C4-E40B-4FBE-B355-D2B1EAC990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5209" y="355642"/>
            <a:ext cx="803446" cy="121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1503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7CA9E50-B76A-428A-92C9-9BAC41446D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85E3F79-81BB-4454-A267-DDCA428246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1F375A4-17F0-4BA7-B751-68BFAAEC4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2C1DA4-DA7B-4249-9872-9685A57E6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rgbClr val="262626"/>
                </a:solidFill>
              </a:rPr>
              <a:t>SURADNIČKO UČENJE</a:t>
            </a:r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5D2122D3-4056-4C50-B4AC-74BB2940E2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E76C9AF9-CEF6-463E-B080-8897494EE2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2997860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73D3DF16-0314-42A2-B32E-A9BCC1ECF2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8364" y="250610"/>
            <a:ext cx="1524514" cy="703562"/>
          </a:xfrm>
          <a:prstGeom prst="rect">
            <a:avLst/>
          </a:prstGeom>
        </p:spPr>
      </p:pic>
      <p:pic>
        <p:nvPicPr>
          <p:cNvPr id="24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76B3E6C2-4163-4309-AE50-0D1AAFACEFE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52641" y="252669"/>
            <a:ext cx="731365" cy="110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1387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D4D82-0881-4B5A-B100-371435970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a typeface="+mj-lt"/>
                <a:cs typeface="+mj-lt"/>
              </a:rPr>
              <a:t>Uloga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nastavnika</a:t>
            </a:r>
            <a:r>
              <a:rPr lang="en-US" dirty="0">
                <a:ea typeface="+mj-lt"/>
                <a:cs typeface="+mj-lt"/>
              </a:rPr>
              <a:t> u </a:t>
            </a:r>
            <a:r>
              <a:rPr lang="en-US" dirty="0" err="1">
                <a:ea typeface="+mj-lt"/>
                <a:cs typeface="+mj-lt"/>
              </a:rPr>
              <a:t>projektnoj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nastavi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36213-F903-4DBA-89AB-922FD5B628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ea typeface="+mn-lt"/>
                <a:cs typeface="+mn-lt"/>
              </a:rPr>
              <a:t>Nastavnici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motiviraju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potiču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socijalnu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kooperativnost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stvaraju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poticajno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okruženje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predlažu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suvremene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aktualne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sadržaje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metode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kraju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zajedno</a:t>
            </a:r>
            <a:r>
              <a:rPr lang="en-US" dirty="0">
                <a:ea typeface="+mn-lt"/>
                <a:cs typeface="+mn-lt"/>
              </a:rPr>
              <a:t> s </a:t>
            </a:r>
            <a:r>
              <a:rPr lang="en-US" dirty="0" err="1">
                <a:ea typeface="+mn-lt"/>
                <a:cs typeface="+mn-lt"/>
              </a:rPr>
              <a:t>učenicima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vrjednuju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rezultate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rada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predlažu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poboljšanja</a:t>
            </a:r>
            <a:r>
              <a:rPr lang="en-US" dirty="0">
                <a:ea typeface="+mn-lt"/>
                <a:cs typeface="+mn-lt"/>
              </a:rPr>
              <a:t>. </a:t>
            </a:r>
            <a:endParaRPr lang="en-US">
              <a:ea typeface="+mn-lt"/>
              <a:cs typeface="+mn-lt"/>
            </a:endParaRPr>
          </a:p>
          <a:p>
            <a:pPr marL="0" indent="0">
              <a:buSzPct val="114999"/>
              <a:buNone/>
            </a:pPr>
            <a:r>
              <a:rPr lang="en-US" dirty="0">
                <a:ea typeface="+mn-lt"/>
                <a:cs typeface="+mn-lt"/>
              </a:rPr>
              <a:t>                                                                                    (Vuković, 2003)</a:t>
            </a: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  Kada </a:t>
            </a:r>
            <a:r>
              <a:rPr lang="en-US" dirty="0" err="1">
                <a:ea typeface="+mn-lt"/>
                <a:cs typeface="+mn-lt"/>
              </a:rPr>
              <a:t>nastavnici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uspješno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vode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nadgledaju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projekt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učenici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bivaju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motiviraniji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te</a:t>
            </a:r>
            <a:r>
              <a:rPr lang="en-US" dirty="0">
                <a:ea typeface="+mn-lt"/>
                <a:cs typeface="+mn-lt"/>
              </a:rPr>
              <a:t> se </a:t>
            </a:r>
            <a:r>
              <a:rPr lang="en-US" dirty="0" err="1">
                <a:ea typeface="+mn-lt"/>
                <a:cs typeface="+mn-lt"/>
              </a:rPr>
              <a:t>aktivno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uključuju</a:t>
            </a:r>
            <a:r>
              <a:rPr lang="en-US" dirty="0">
                <a:ea typeface="+mn-lt"/>
                <a:cs typeface="+mn-lt"/>
              </a:rPr>
              <a:t> u </a:t>
            </a:r>
            <a:r>
              <a:rPr lang="en-US" dirty="0" err="1">
                <a:ea typeface="+mn-lt"/>
                <a:cs typeface="+mn-lt"/>
              </a:rPr>
              <a:t>nastavu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tako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ostvaruju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visoke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rezultate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rada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ali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zadovoljstva</a:t>
            </a:r>
            <a:r>
              <a:rPr lang="en-US" dirty="0">
                <a:ea typeface="+mn-lt"/>
                <a:cs typeface="+mn-lt"/>
              </a:rPr>
              <a:t>. (</a:t>
            </a:r>
            <a:r>
              <a:rPr lang="en-US" dirty="0" err="1">
                <a:ea typeface="+mn-lt"/>
                <a:cs typeface="+mn-lt"/>
              </a:rPr>
              <a:t>prema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Munjiza</a:t>
            </a:r>
            <a:r>
              <a:rPr lang="en-US" dirty="0">
                <a:ea typeface="+mn-lt"/>
                <a:cs typeface="+mn-lt"/>
              </a:rPr>
              <a:t>, Peko, Sablić, 2007: 57)</a:t>
            </a:r>
            <a:endParaRPr lang="en-US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688DEC7-8A02-4449-A535-45AE0E700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712" y="826002"/>
            <a:ext cx="1009650" cy="466725"/>
          </a:xfrm>
          <a:prstGeom prst="rect">
            <a:avLst/>
          </a:prstGeom>
        </p:spPr>
      </p:pic>
      <p:pic>
        <p:nvPicPr>
          <p:cNvPr id="4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303483D2-65AB-4583-B346-BEFB60DDDE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7668" y="705750"/>
            <a:ext cx="803446" cy="121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0935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236C0-F76C-4EB7-84F0-5FC8473D2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a typeface="+mj-lt"/>
                <a:cs typeface="+mj-lt"/>
              </a:rPr>
              <a:t>Ostali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sudionici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projektne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nastave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9EECB-8C7F-4FF5-8BDC-9967A89E2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Ravnatelj</a:t>
            </a:r>
          </a:p>
          <a:p>
            <a:pPr>
              <a:buSzPct val="114999"/>
            </a:pPr>
            <a:r>
              <a:rPr lang="en-US" dirty="0" err="1"/>
              <a:t>Pedagog</a:t>
            </a:r>
          </a:p>
          <a:p>
            <a:pPr>
              <a:buSzPct val="114999"/>
            </a:pPr>
            <a:r>
              <a:rPr lang="en-US" dirty="0" err="1"/>
              <a:t>Psiholog</a:t>
            </a:r>
          </a:p>
          <a:p>
            <a:pPr>
              <a:buSzPct val="114999"/>
            </a:pPr>
            <a:r>
              <a:rPr lang="en-US" dirty="0" err="1"/>
              <a:t>Knjižničar</a:t>
            </a:r>
            <a:endParaRPr lang="en-US" dirty="0"/>
          </a:p>
          <a:p>
            <a:pPr>
              <a:buSzPct val="114999"/>
            </a:pPr>
            <a:r>
              <a:rPr lang="en-US" dirty="0" err="1"/>
              <a:t>Nastavnici</a:t>
            </a:r>
            <a:r>
              <a:rPr lang="en-US" dirty="0"/>
              <a:t> </a:t>
            </a:r>
            <a:r>
              <a:rPr lang="en-US" dirty="0" err="1"/>
              <a:t>drugih</a:t>
            </a:r>
            <a:r>
              <a:rPr lang="en-US" dirty="0"/>
              <a:t> </a:t>
            </a:r>
            <a:r>
              <a:rPr lang="en-US" dirty="0" err="1"/>
              <a:t>predmeta</a:t>
            </a:r>
          </a:p>
          <a:p>
            <a:pPr>
              <a:buSzPct val="114999"/>
            </a:pPr>
            <a:r>
              <a:rPr lang="en-US" dirty="0" err="1"/>
              <a:t>Roditelji</a:t>
            </a:r>
          </a:p>
        </p:txBody>
      </p:sp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8BD37559-C7CF-421A-BC47-490B2632B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395" y="983978"/>
            <a:ext cx="1009650" cy="466725"/>
          </a:xfrm>
          <a:prstGeom prst="rect">
            <a:avLst/>
          </a:prstGeom>
        </p:spPr>
      </p:pic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9D659869-4AFE-4463-B0AB-4409A4A8D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7668" y="705750"/>
            <a:ext cx="803446" cy="121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877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44B17FE-2E14-47B6-B5A8-4363DE769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E53280-E6EB-47D2-B0BB-78B772DC4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4C4738-31FA-4AA4-9D3A-9B0F0B1F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BBB77E-3EE8-4B03-AF4A-B10488F76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ISHODI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9F3F69-CB9E-4C14-8F9B-7565980C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CBA3C-BA2F-40D0-9C21-CFB5B4433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934" y="469900"/>
            <a:ext cx="5953630" cy="5405968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000" dirty="0" err="1">
                <a:solidFill>
                  <a:srgbClr val="212121"/>
                </a:solidFill>
                <a:ea typeface="+mn-lt"/>
                <a:cs typeface="+mn-lt"/>
              </a:rPr>
              <a:t>Sudionici</a:t>
            </a:r>
            <a:r>
              <a:rPr lang="en-US" sz="2000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212121"/>
                </a:solidFill>
                <a:ea typeface="+mn-lt"/>
                <a:cs typeface="+mn-lt"/>
              </a:rPr>
              <a:t>će</a:t>
            </a:r>
            <a:r>
              <a:rPr lang="en-US" sz="2000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212121"/>
                </a:solidFill>
                <a:ea typeface="+mn-lt"/>
                <a:cs typeface="+mn-lt"/>
              </a:rPr>
              <a:t>nakon</a:t>
            </a:r>
            <a:r>
              <a:rPr lang="en-US" sz="2000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212121"/>
                </a:solidFill>
                <a:ea typeface="+mn-lt"/>
                <a:cs typeface="+mn-lt"/>
              </a:rPr>
              <a:t>odslušanog</a:t>
            </a:r>
            <a:r>
              <a:rPr lang="en-US" sz="2000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212121"/>
                </a:solidFill>
                <a:ea typeface="+mn-lt"/>
                <a:cs typeface="+mn-lt"/>
              </a:rPr>
              <a:t>predavanja</a:t>
            </a:r>
            <a:r>
              <a:rPr lang="en-US" sz="2000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212121"/>
                </a:solidFill>
                <a:ea typeface="+mn-lt"/>
                <a:cs typeface="+mn-lt"/>
              </a:rPr>
              <a:t>i</a:t>
            </a:r>
            <a:r>
              <a:rPr lang="en-US" sz="2000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212121"/>
                </a:solidFill>
                <a:ea typeface="+mn-lt"/>
                <a:cs typeface="+mn-lt"/>
              </a:rPr>
              <a:t>odrađene</a:t>
            </a:r>
            <a:r>
              <a:rPr lang="en-US" sz="2000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212121"/>
                </a:solidFill>
                <a:ea typeface="+mn-lt"/>
                <a:cs typeface="+mn-lt"/>
              </a:rPr>
              <a:t>radionice</a:t>
            </a:r>
            <a:r>
              <a:rPr lang="en-US" sz="2000" dirty="0">
                <a:solidFill>
                  <a:srgbClr val="212121"/>
                </a:solidFill>
                <a:ea typeface="+mn-lt"/>
                <a:cs typeface="+mn-lt"/>
              </a:rPr>
              <a:t>:</a:t>
            </a:r>
            <a:endParaRPr lang="en-US" sz="2000" dirty="0">
              <a:solidFill>
                <a:srgbClr val="212121"/>
              </a:solidFill>
            </a:endParaRPr>
          </a:p>
          <a:p>
            <a:pPr marL="0" indent="0">
              <a:lnSpc>
                <a:spcPct val="90000"/>
              </a:lnSpc>
              <a:buSzPct val="114999"/>
              <a:buNone/>
            </a:pPr>
            <a:r>
              <a:rPr lang="en-US" sz="2000" dirty="0">
                <a:solidFill>
                  <a:srgbClr val="212121"/>
                </a:solidFill>
                <a:ea typeface="+mn-lt"/>
                <a:cs typeface="+mn-lt"/>
              </a:rPr>
              <a:t>– </a:t>
            </a:r>
            <a:r>
              <a:rPr lang="en-US" sz="2000" dirty="0" err="1">
                <a:solidFill>
                  <a:srgbClr val="212121"/>
                </a:solidFill>
                <a:ea typeface="+mn-lt"/>
                <a:cs typeface="+mn-lt"/>
              </a:rPr>
              <a:t>osmisliti</a:t>
            </a:r>
            <a:r>
              <a:rPr lang="en-US" sz="2000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212121"/>
                </a:solidFill>
                <a:ea typeface="+mn-lt"/>
                <a:cs typeface="+mn-lt"/>
              </a:rPr>
              <a:t>i</a:t>
            </a:r>
            <a:r>
              <a:rPr lang="en-US" sz="2000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212121"/>
                </a:solidFill>
                <a:ea typeface="+mn-lt"/>
                <a:cs typeface="+mn-lt"/>
              </a:rPr>
              <a:t>napisati</a:t>
            </a:r>
            <a:r>
              <a:rPr lang="en-US" sz="2000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212121"/>
                </a:solidFill>
                <a:ea typeface="+mn-lt"/>
                <a:cs typeface="+mn-lt"/>
              </a:rPr>
              <a:t>kvalitetan</a:t>
            </a:r>
            <a:r>
              <a:rPr lang="en-US" sz="2000" dirty="0">
                <a:solidFill>
                  <a:srgbClr val="212121"/>
                </a:solidFill>
                <a:ea typeface="+mn-lt"/>
                <a:cs typeface="+mn-lt"/>
              </a:rPr>
              <a:t> plan </a:t>
            </a:r>
            <a:r>
              <a:rPr lang="en-US" sz="2000" dirty="0" err="1">
                <a:solidFill>
                  <a:srgbClr val="212121"/>
                </a:solidFill>
                <a:ea typeface="+mn-lt"/>
                <a:cs typeface="+mn-lt"/>
              </a:rPr>
              <a:t>izvođenja</a:t>
            </a:r>
            <a:r>
              <a:rPr lang="en-US" sz="2000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212121"/>
                </a:solidFill>
                <a:ea typeface="+mn-lt"/>
                <a:cs typeface="+mn-lt"/>
              </a:rPr>
              <a:t>projektnih</a:t>
            </a:r>
            <a:r>
              <a:rPr lang="en-US" sz="2000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212121"/>
                </a:solidFill>
                <a:ea typeface="+mn-lt"/>
                <a:cs typeface="+mn-lt"/>
              </a:rPr>
              <a:t>aktivnosti</a:t>
            </a:r>
            <a:endParaRPr lang="en-US" sz="2000" dirty="0" err="1">
              <a:solidFill>
                <a:srgbClr val="212121"/>
              </a:solidFill>
            </a:endParaRPr>
          </a:p>
          <a:p>
            <a:pPr marL="0" indent="0">
              <a:lnSpc>
                <a:spcPct val="90000"/>
              </a:lnSpc>
              <a:buSzPct val="114999"/>
              <a:buNone/>
            </a:pPr>
            <a:r>
              <a:rPr lang="en-US" sz="2000" dirty="0">
                <a:solidFill>
                  <a:srgbClr val="212121"/>
                </a:solidFill>
                <a:ea typeface="+mn-lt"/>
                <a:cs typeface="+mn-lt"/>
              </a:rPr>
              <a:t>– </a:t>
            </a:r>
            <a:r>
              <a:rPr lang="en-US" sz="2000" dirty="0" err="1">
                <a:solidFill>
                  <a:srgbClr val="212121"/>
                </a:solidFill>
                <a:ea typeface="+mn-lt"/>
                <a:cs typeface="+mn-lt"/>
              </a:rPr>
              <a:t>osmisliti</a:t>
            </a:r>
            <a:r>
              <a:rPr lang="en-US" sz="2000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212121"/>
                </a:solidFill>
                <a:ea typeface="+mn-lt"/>
                <a:cs typeface="+mn-lt"/>
              </a:rPr>
              <a:t>i</a:t>
            </a:r>
            <a:r>
              <a:rPr lang="en-US" sz="2000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212121"/>
                </a:solidFill>
                <a:ea typeface="+mn-lt"/>
                <a:cs typeface="+mn-lt"/>
              </a:rPr>
              <a:t>odabrati</a:t>
            </a:r>
            <a:r>
              <a:rPr lang="en-US" sz="2000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212121"/>
                </a:solidFill>
                <a:ea typeface="+mn-lt"/>
                <a:cs typeface="+mn-lt"/>
              </a:rPr>
              <a:t>projektne</a:t>
            </a:r>
            <a:r>
              <a:rPr lang="en-US" sz="2000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212121"/>
                </a:solidFill>
                <a:ea typeface="+mn-lt"/>
                <a:cs typeface="+mn-lt"/>
              </a:rPr>
              <a:t>aktivnosti</a:t>
            </a:r>
            <a:r>
              <a:rPr lang="en-US" sz="2000" dirty="0">
                <a:solidFill>
                  <a:srgbClr val="212121"/>
                </a:solidFill>
                <a:ea typeface="+mn-lt"/>
                <a:cs typeface="+mn-lt"/>
              </a:rPr>
              <a:t>, </a:t>
            </a:r>
            <a:r>
              <a:rPr lang="en-US" sz="2000" dirty="0" err="1">
                <a:solidFill>
                  <a:srgbClr val="212121"/>
                </a:solidFill>
                <a:ea typeface="+mn-lt"/>
                <a:cs typeface="+mn-lt"/>
              </a:rPr>
              <a:t>načine</a:t>
            </a:r>
            <a:r>
              <a:rPr lang="en-US" sz="2000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212121"/>
                </a:solidFill>
                <a:ea typeface="+mn-lt"/>
                <a:cs typeface="+mn-lt"/>
              </a:rPr>
              <a:t>njihove</a:t>
            </a:r>
            <a:r>
              <a:rPr lang="en-US" sz="2000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212121"/>
                </a:solidFill>
                <a:ea typeface="+mn-lt"/>
                <a:cs typeface="+mn-lt"/>
              </a:rPr>
              <a:t>evaluacije</a:t>
            </a:r>
            <a:r>
              <a:rPr lang="en-US" sz="2000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212121"/>
                </a:solidFill>
                <a:ea typeface="+mn-lt"/>
                <a:cs typeface="+mn-lt"/>
              </a:rPr>
              <a:t>te</a:t>
            </a:r>
            <a:r>
              <a:rPr lang="en-US" sz="2000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212121"/>
                </a:solidFill>
                <a:ea typeface="+mn-lt"/>
                <a:cs typeface="+mn-lt"/>
              </a:rPr>
              <a:t>načine</a:t>
            </a:r>
            <a:r>
              <a:rPr lang="en-US" sz="2000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212121"/>
                </a:solidFill>
                <a:ea typeface="+mn-lt"/>
                <a:cs typeface="+mn-lt"/>
              </a:rPr>
              <a:t>mjerenja</a:t>
            </a:r>
            <a:r>
              <a:rPr lang="en-US" sz="2000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212121"/>
                </a:solidFill>
                <a:ea typeface="+mn-lt"/>
                <a:cs typeface="+mn-lt"/>
              </a:rPr>
              <a:t>učinka</a:t>
            </a:r>
            <a:r>
              <a:rPr lang="en-US" sz="2000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212121"/>
                </a:solidFill>
                <a:ea typeface="+mn-lt"/>
                <a:cs typeface="+mn-lt"/>
              </a:rPr>
              <a:t>samoga</a:t>
            </a:r>
            <a:r>
              <a:rPr lang="en-US" sz="2000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212121"/>
                </a:solidFill>
                <a:ea typeface="+mn-lt"/>
                <a:cs typeface="+mn-lt"/>
              </a:rPr>
              <a:t>projekta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>
                <a:solidFill>
                  <a:srgbClr val="212121"/>
                </a:solidFill>
                <a:ea typeface="+mn-lt"/>
                <a:cs typeface="+mn-lt"/>
              </a:rPr>
              <a:t>– </a:t>
            </a:r>
            <a:r>
              <a:rPr lang="en-US" sz="2000" dirty="0" err="1">
                <a:solidFill>
                  <a:srgbClr val="212121"/>
                </a:solidFill>
                <a:ea typeface="+mn-lt"/>
                <a:cs typeface="+mn-lt"/>
              </a:rPr>
              <a:t>uvrstiti</a:t>
            </a:r>
            <a:r>
              <a:rPr lang="en-US" sz="2000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212121"/>
                </a:solidFill>
                <a:ea typeface="+mn-lt"/>
                <a:cs typeface="+mn-lt"/>
              </a:rPr>
              <a:t>projektne</a:t>
            </a:r>
            <a:r>
              <a:rPr lang="en-US" sz="2000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212121"/>
                </a:solidFill>
                <a:ea typeface="+mn-lt"/>
                <a:cs typeface="+mn-lt"/>
              </a:rPr>
              <a:t>aktivnosti</a:t>
            </a:r>
            <a:r>
              <a:rPr lang="en-US" sz="2000" dirty="0">
                <a:solidFill>
                  <a:srgbClr val="212121"/>
                </a:solidFill>
                <a:ea typeface="+mn-lt"/>
                <a:cs typeface="+mn-lt"/>
              </a:rPr>
              <a:t> u </a:t>
            </a:r>
            <a:r>
              <a:rPr lang="en-US" sz="2000" dirty="0" err="1">
                <a:solidFill>
                  <a:srgbClr val="212121"/>
                </a:solidFill>
                <a:ea typeface="+mn-lt"/>
                <a:cs typeface="+mn-lt"/>
              </a:rPr>
              <a:t>što</a:t>
            </a:r>
            <a:r>
              <a:rPr lang="en-US" sz="2000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212121"/>
                </a:solidFill>
                <a:ea typeface="+mn-lt"/>
                <a:cs typeface="+mn-lt"/>
              </a:rPr>
              <a:t>veći</a:t>
            </a:r>
            <a:r>
              <a:rPr lang="en-US" sz="2000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212121"/>
                </a:solidFill>
                <a:ea typeface="+mn-lt"/>
                <a:cs typeface="+mn-lt"/>
              </a:rPr>
              <a:t>broj</a:t>
            </a:r>
            <a:r>
              <a:rPr lang="en-US" sz="2000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212121"/>
                </a:solidFill>
                <a:ea typeface="+mn-lt"/>
                <a:cs typeface="+mn-lt"/>
              </a:rPr>
              <a:t>predmeta</a:t>
            </a:r>
            <a:r>
              <a:rPr lang="en-US" sz="2000" dirty="0">
                <a:solidFill>
                  <a:srgbClr val="212121"/>
                </a:solidFill>
                <a:ea typeface="+mn-lt"/>
                <a:cs typeface="+mn-lt"/>
              </a:rPr>
              <a:t> (RN) </a:t>
            </a:r>
            <a:r>
              <a:rPr lang="en-US" sz="2000" dirty="0" err="1">
                <a:solidFill>
                  <a:srgbClr val="212121"/>
                </a:solidFill>
                <a:ea typeface="+mn-lt"/>
                <a:cs typeface="+mn-lt"/>
              </a:rPr>
              <a:t>te</a:t>
            </a:r>
            <a:r>
              <a:rPr lang="en-US" sz="2000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212121"/>
                </a:solidFill>
                <a:ea typeface="+mn-lt"/>
                <a:cs typeface="+mn-lt"/>
              </a:rPr>
              <a:t>češće</a:t>
            </a:r>
            <a:r>
              <a:rPr lang="en-US" sz="2000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212121"/>
                </a:solidFill>
                <a:ea typeface="+mn-lt"/>
                <a:cs typeface="+mn-lt"/>
              </a:rPr>
              <a:t>primjenjivati</a:t>
            </a:r>
            <a:r>
              <a:rPr lang="en-US" sz="2000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212121"/>
                </a:solidFill>
                <a:ea typeface="+mn-lt"/>
                <a:cs typeface="+mn-lt"/>
              </a:rPr>
              <a:t>projektne</a:t>
            </a:r>
            <a:r>
              <a:rPr lang="en-US" sz="2000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212121"/>
                </a:solidFill>
                <a:ea typeface="+mn-lt"/>
                <a:cs typeface="+mn-lt"/>
              </a:rPr>
              <a:t>aktivnosti</a:t>
            </a:r>
            <a:r>
              <a:rPr lang="en-US" sz="2000" dirty="0">
                <a:solidFill>
                  <a:srgbClr val="212121"/>
                </a:solidFill>
                <a:ea typeface="+mn-lt"/>
                <a:cs typeface="+mn-lt"/>
              </a:rPr>
              <a:t> u </a:t>
            </a:r>
            <a:r>
              <a:rPr lang="en-US" sz="2000" dirty="0" err="1">
                <a:solidFill>
                  <a:srgbClr val="212121"/>
                </a:solidFill>
                <a:ea typeface="+mn-lt"/>
                <a:cs typeface="+mn-lt"/>
              </a:rPr>
              <a:t>skladu</a:t>
            </a:r>
            <a:r>
              <a:rPr lang="en-US" sz="2000" dirty="0">
                <a:solidFill>
                  <a:srgbClr val="212121"/>
                </a:solidFill>
                <a:ea typeface="+mn-lt"/>
                <a:cs typeface="+mn-lt"/>
              </a:rPr>
              <a:t> s </a:t>
            </a:r>
            <a:r>
              <a:rPr lang="en-US" sz="2000" dirty="0" err="1">
                <a:solidFill>
                  <a:srgbClr val="212121"/>
                </a:solidFill>
                <a:ea typeface="+mn-lt"/>
                <a:cs typeface="+mn-lt"/>
              </a:rPr>
              <a:t>kurikulumom</a:t>
            </a:r>
            <a:r>
              <a:rPr lang="en-US" sz="2000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212121"/>
                </a:solidFill>
                <a:ea typeface="+mn-lt"/>
                <a:cs typeface="+mn-lt"/>
              </a:rPr>
              <a:t>nastavnog</a:t>
            </a:r>
            <a:r>
              <a:rPr lang="en-US" sz="2000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212121"/>
                </a:solidFill>
                <a:ea typeface="+mn-lt"/>
                <a:cs typeface="+mn-lt"/>
              </a:rPr>
              <a:t>predmeta</a:t>
            </a:r>
            <a:r>
              <a:rPr lang="en-US" sz="2000" dirty="0">
                <a:solidFill>
                  <a:srgbClr val="212121"/>
                </a:solidFill>
                <a:ea typeface="+mn-lt"/>
                <a:cs typeface="+mn-lt"/>
              </a:rPr>
              <a:t> HJ</a:t>
            </a:r>
          </a:p>
          <a:p>
            <a:pPr marL="0" indent="0">
              <a:lnSpc>
                <a:spcPct val="90000"/>
              </a:lnSpc>
              <a:buNone/>
            </a:pPr>
            <a:br>
              <a:rPr lang="en-US" sz="2000" dirty="0">
                <a:ea typeface="+mn-lt"/>
                <a:cs typeface="+mn-lt"/>
              </a:rPr>
            </a:br>
            <a:r>
              <a:rPr lang="en-US" sz="2000" dirty="0">
                <a:solidFill>
                  <a:srgbClr val="212121"/>
                </a:solidFill>
                <a:ea typeface="+mn-lt"/>
                <a:cs typeface="+mn-lt"/>
              </a:rPr>
              <a:t>– </a:t>
            </a:r>
            <a:r>
              <a:rPr lang="en-US" sz="2000" dirty="0" err="1">
                <a:solidFill>
                  <a:srgbClr val="212121"/>
                </a:solidFill>
                <a:ea typeface="+mn-lt"/>
                <a:cs typeface="+mn-lt"/>
              </a:rPr>
              <a:t>uvrstiti</a:t>
            </a:r>
            <a:r>
              <a:rPr lang="en-US" sz="2000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212121"/>
                </a:solidFill>
                <a:ea typeface="+mn-lt"/>
                <a:cs typeface="+mn-lt"/>
              </a:rPr>
              <a:t>različite</a:t>
            </a:r>
            <a:r>
              <a:rPr lang="en-US" sz="2000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212121"/>
                </a:solidFill>
                <a:ea typeface="+mn-lt"/>
                <a:cs typeface="+mn-lt"/>
              </a:rPr>
              <a:t>oblike</a:t>
            </a:r>
            <a:r>
              <a:rPr lang="en-US" sz="2000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212121"/>
                </a:solidFill>
                <a:ea typeface="+mn-lt"/>
                <a:cs typeface="+mn-lt"/>
              </a:rPr>
              <a:t>diseminacije</a:t>
            </a:r>
            <a:r>
              <a:rPr lang="en-US" sz="2000" dirty="0">
                <a:solidFill>
                  <a:srgbClr val="212121"/>
                </a:solidFill>
                <a:ea typeface="+mn-lt"/>
                <a:cs typeface="+mn-lt"/>
              </a:rPr>
              <a:t> (</a:t>
            </a:r>
            <a:r>
              <a:rPr lang="en-US" sz="2000" dirty="0" err="1">
                <a:solidFill>
                  <a:srgbClr val="212121"/>
                </a:solidFill>
                <a:ea typeface="+mn-lt"/>
                <a:cs typeface="+mn-lt"/>
              </a:rPr>
              <a:t>širenja</a:t>
            </a:r>
            <a:r>
              <a:rPr lang="en-US" sz="2000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212121"/>
                </a:solidFill>
                <a:ea typeface="+mn-lt"/>
                <a:cs typeface="+mn-lt"/>
              </a:rPr>
              <a:t>projektnih</a:t>
            </a:r>
            <a:r>
              <a:rPr lang="en-US" sz="2000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212121"/>
                </a:solidFill>
                <a:ea typeface="+mn-lt"/>
                <a:cs typeface="+mn-lt"/>
              </a:rPr>
              <a:t>rezultata</a:t>
            </a:r>
            <a:r>
              <a:rPr lang="en-US" sz="2000" dirty="0">
                <a:solidFill>
                  <a:srgbClr val="212121"/>
                </a:solidFill>
                <a:ea typeface="+mn-lt"/>
                <a:cs typeface="+mn-lt"/>
              </a:rPr>
              <a:t>)u </a:t>
            </a:r>
            <a:r>
              <a:rPr lang="en-US" sz="2000" dirty="0" err="1">
                <a:solidFill>
                  <a:srgbClr val="212121"/>
                </a:solidFill>
                <a:ea typeface="+mn-lt"/>
                <a:cs typeface="+mn-lt"/>
              </a:rPr>
              <a:t>svojoj</a:t>
            </a:r>
            <a:r>
              <a:rPr lang="en-US" sz="2000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212121"/>
                </a:solidFill>
                <a:ea typeface="+mn-lt"/>
                <a:cs typeface="+mn-lt"/>
              </a:rPr>
              <a:t>lokalnoj</a:t>
            </a:r>
            <a:r>
              <a:rPr lang="en-US" sz="2000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212121"/>
                </a:solidFill>
                <a:ea typeface="+mn-lt"/>
                <a:cs typeface="+mn-lt"/>
              </a:rPr>
              <a:t>zajednici</a:t>
            </a:r>
            <a:r>
              <a:rPr lang="en-US" sz="2000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212121"/>
                </a:solidFill>
                <a:ea typeface="+mn-lt"/>
                <a:cs typeface="+mn-lt"/>
              </a:rPr>
              <a:t>i</a:t>
            </a:r>
            <a:r>
              <a:rPr lang="en-US" sz="2000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212121"/>
                </a:solidFill>
                <a:ea typeface="+mn-lt"/>
                <a:cs typeface="+mn-lt"/>
              </a:rPr>
              <a:t>šire</a:t>
            </a:r>
          </a:p>
          <a:p>
            <a:pPr marL="0" indent="0">
              <a:lnSpc>
                <a:spcPct val="90000"/>
              </a:lnSpc>
              <a:buNone/>
            </a:pPr>
            <a:br>
              <a:rPr lang="en-US" sz="2000" dirty="0">
                <a:ea typeface="+mn-lt"/>
                <a:cs typeface="+mn-lt"/>
              </a:rPr>
            </a:br>
            <a:r>
              <a:rPr lang="en-US" sz="2000" dirty="0">
                <a:solidFill>
                  <a:srgbClr val="212121"/>
                </a:solidFill>
                <a:ea typeface="+mn-lt"/>
                <a:cs typeface="+mn-lt"/>
              </a:rPr>
              <a:t>– </a:t>
            </a:r>
            <a:r>
              <a:rPr lang="en-US" sz="2000" dirty="0" err="1">
                <a:solidFill>
                  <a:srgbClr val="212121"/>
                </a:solidFill>
                <a:ea typeface="+mn-lt"/>
                <a:cs typeface="+mn-lt"/>
              </a:rPr>
              <a:t>upoznati</a:t>
            </a:r>
            <a:r>
              <a:rPr lang="en-US" sz="2000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212121"/>
                </a:solidFill>
                <a:ea typeface="+mn-lt"/>
                <a:cs typeface="+mn-lt"/>
              </a:rPr>
              <a:t>popis</a:t>
            </a:r>
            <a:r>
              <a:rPr lang="en-US" sz="2000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212121"/>
                </a:solidFill>
                <a:ea typeface="+mn-lt"/>
                <a:cs typeface="+mn-lt"/>
              </a:rPr>
              <a:t>suradničkih</a:t>
            </a:r>
            <a:r>
              <a:rPr lang="en-US" sz="2000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212121"/>
                </a:solidFill>
                <a:ea typeface="+mn-lt"/>
                <a:cs typeface="+mn-lt"/>
              </a:rPr>
              <a:t>digitalnih</a:t>
            </a:r>
            <a:r>
              <a:rPr lang="en-US" sz="2000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212121"/>
                </a:solidFill>
                <a:ea typeface="+mn-lt"/>
                <a:cs typeface="+mn-lt"/>
              </a:rPr>
              <a:t>alata</a:t>
            </a:r>
            <a:r>
              <a:rPr lang="en-US" sz="2000" dirty="0">
                <a:solidFill>
                  <a:srgbClr val="212121"/>
                </a:solidFill>
                <a:ea typeface="+mn-lt"/>
                <a:cs typeface="+mn-lt"/>
              </a:rPr>
              <a:t> koji se </a:t>
            </a:r>
            <a:r>
              <a:rPr lang="en-US" sz="2000" dirty="0" err="1">
                <a:solidFill>
                  <a:srgbClr val="212121"/>
                </a:solidFill>
                <a:ea typeface="+mn-lt"/>
                <a:cs typeface="+mn-lt"/>
              </a:rPr>
              <a:t>mogu</a:t>
            </a:r>
            <a:r>
              <a:rPr lang="en-US" sz="2000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212121"/>
                </a:solidFill>
                <a:ea typeface="+mn-lt"/>
                <a:cs typeface="+mn-lt"/>
              </a:rPr>
              <a:t>koristiti</a:t>
            </a:r>
            <a:r>
              <a:rPr lang="en-US" sz="2000" dirty="0">
                <a:solidFill>
                  <a:srgbClr val="212121"/>
                </a:solidFill>
                <a:ea typeface="+mn-lt"/>
                <a:cs typeface="+mn-lt"/>
              </a:rPr>
              <a:t> u </a:t>
            </a:r>
            <a:r>
              <a:rPr lang="en-US" sz="2000" dirty="0" err="1">
                <a:solidFill>
                  <a:srgbClr val="212121"/>
                </a:solidFill>
                <a:ea typeface="+mn-lt"/>
                <a:cs typeface="+mn-lt"/>
              </a:rPr>
              <a:t>projektnoj</a:t>
            </a:r>
            <a:r>
              <a:rPr lang="en-US" sz="2000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212121"/>
                </a:solidFill>
                <a:ea typeface="+mn-lt"/>
                <a:cs typeface="+mn-lt"/>
              </a:rPr>
              <a:t>nastavi</a:t>
            </a:r>
            <a:endParaRPr lang="en-US" sz="2000" dirty="0">
              <a:solidFill>
                <a:srgbClr val="212121"/>
              </a:solidFill>
              <a:ea typeface="+mn-lt"/>
              <a:cs typeface="+mn-lt"/>
            </a:endParaRPr>
          </a:p>
          <a:p>
            <a:pPr marL="0" indent="0">
              <a:lnSpc>
                <a:spcPct val="90000"/>
              </a:lnSpc>
              <a:buNone/>
            </a:pPr>
            <a:br>
              <a:rPr lang="en-US" sz="2000" dirty="0">
                <a:ea typeface="+mn-lt"/>
                <a:cs typeface="+mn-lt"/>
              </a:rPr>
            </a:br>
            <a:r>
              <a:rPr lang="en-US" sz="2000" dirty="0">
                <a:solidFill>
                  <a:srgbClr val="212121"/>
                </a:solidFill>
                <a:ea typeface="+mn-lt"/>
                <a:cs typeface="+mn-lt"/>
              </a:rPr>
              <a:t>– </a:t>
            </a:r>
            <a:r>
              <a:rPr lang="en-US" sz="2000" dirty="0" err="1">
                <a:solidFill>
                  <a:srgbClr val="212121"/>
                </a:solidFill>
                <a:ea typeface="+mn-lt"/>
                <a:cs typeface="+mn-lt"/>
              </a:rPr>
              <a:t>vidjeti</a:t>
            </a:r>
            <a:r>
              <a:rPr lang="en-US" sz="2000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212121"/>
                </a:solidFill>
                <a:ea typeface="+mn-lt"/>
                <a:cs typeface="+mn-lt"/>
              </a:rPr>
              <a:t>primjere</a:t>
            </a:r>
            <a:r>
              <a:rPr lang="en-US" sz="2000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212121"/>
                </a:solidFill>
                <a:ea typeface="+mn-lt"/>
                <a:cs typeface="+mn-lt"/>
              </a:rPr>
              <a:t>dobre</a:t>
            </a:r>
            <a:r>
              <a:rPr lang="en-US" sz="2000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212121"/>
                </a:solidFill>
                <a:ea typeface="+mn-lt"/>
                <a:cs typeface="+mn-lt"/>
              </a:rPr>
              <a:t>prakse</a:t>
            </a:r>
            <a:r>
              <a:rPr lang="en-US" sz="2000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212121"/>
                </a:solidFill>
                <a:ea typeface="+mn-lt"/>
                <a:cs typeface="+mn-lt"/>
              </a:rPr>
              <a:t>kako</a:t>
            </a:r>
            <a:r>
              <a:rPr lang="en-US" sz="2000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212121"/>
                </a:solidFill>
                <a:ea typeface="+mn-lt"/>
                <a:cs typeface="+mn-lt"/>
              </a:rPr>
              <a:t>promovirati</a:t>
            </a:r>
            <a:r>
              <a:rPr lang="en-US" sz="2000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212121"/>
                </a:solidFill>
                <a:ea typeface="+mn-lt"/>
                <a:cs typeface="+mn-lt"/>
              </a:rPr>
              <a:t>zavičajnu</a:t>
            </a:r>
            <a:r>
              <a:rPr lang="en-US" sz="2000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212121"/>
                </a:solidFill>
                <a:ea typeface="+mn-lt"/>
                <a:cs typeface="+mn-lt"/>
              </a:rPr>
              <a:t>baštinu</a:t>
            </a:r>
            <a:r>
              <a:rPr lang="en-US" sz="2000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212121"/>
                </a:solidFill>
                <a:ea typeface="+mn-lt"/>
                <a:cs typeface="+mn-lt"/>
              </a:rPr>
              <a:t>kroz</a:t>
            </a:r>
            <a:r>
              <a:rPr lang="en-US" sz="2000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212121"/>
                </a:solidFill>
                <a:ea typeface="+mn-lt"/>
                <a:cs typeface="+mn-lt"/>
              </a:rPr>
              <a:t>ove</a:t>
            </a:r>
            <a:r>
              <a:rPr lang="en-US" sz="2000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212121"/>
                </a:solidFill>
                <a:ea typeface="+mn-lt"/>
                <a:cs typeface="+mn-lt"/>
              </a:rPr>
              <a:t>oblike</a:t>
            </a:r>
            <a:r>
              <a:rPr lang="en-US" sz="2000" dirty="0">
                <a:solidFill>
                  <a:srgbClr val="21212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212121"/>
                </a:solidFill>
                <a:ea typeface="+mn-lt"/>
                <a:cs typeface="+mn-lt"/>
              </a:rPr>
              <a:t>aktivnosti</a:t>
            </a:r>
            <a:endParaRPr lang="en-US" sz="2000" dirty="0" err="1">
              <a:solidFill>
                <a:srgbClr val="212121"/>
              </a:solidFill>
            </a:endParaRPr>
          </a:p>
          <a:p>
            <a:pPr>
              <a:lnSpc>
                <a:spcPct val="90000"/>
              </a:lnSpc>
              <a:buSzPct val="114999"/>
            </a:pPr>
            <a:endParaRPr lang="en-US" sz="2000">
              <a:solidFill>
                <a:srgbClr val="212121"/>
              </a:solidFill>
            </a:endParaRPr>
          </a:p>
        </p:txBody>
      </p:sp>
      <p:pic>
        <p:nvPicPr>
          <p:cNvPr id="27" name="Picture 27" descr="A picture containing text&#10;&#10;Description automatically generated">
            <a:extLst>
              <a:ext uri="{FF2B5EF4-FFF2-40B4-BE49-F238E27FC236}">
                <a16:creationId xmlns:a16="http://schemas.microsoft.com/office/drawing/2014/main" id="{C49FB59B-3CD4-404B-9B41-63CF1582A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931" y="64003"/>
            <a:ext cx="1009650" cy="466725"/>
          </a:xfrm>
          <a:prstGeom prst="rect">
            <a:avLst/>
          </a:prstGeom>
        </p:spPr>
      </p:pic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221C2A76-A8A4-443F-8153-FA35A49A6F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29073" y="211480"/>
            <a:ext cx="803446" cy="121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4948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09164-A366-4727-B6F8-523402286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262626"/>
                </a:solidFill>
              </a:rPr>
              <a:t>ŠIRENJE PROJEKTNIH REZULTATA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6967DEA-1228-4BC8-8375-9CDDF697C2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475954"/>
              </p:ext>
            </p:extLst>
          </p:nvPr>
        </p:nvGraphicFramePr>
        <p:xfrm>
          <a:off x="1295400" y="2772384"/>
          <a:ext cx="9601197" cy="2874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BF1F6A6-3453-4B94-9F7F-8565218614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6956" y="798124"/>
            <a:ext cx="1009650" cy="466725"/>
          </a:xfrm>
          <a:prstGeom prst="rect">
            <a:avLst/>
          </a:prstGeom>
        </p:spPr>
      </p:pic>
      <p:pic>
        <p:nvPicPr>
          <p:cNvPr id="11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27C68434-2198-4A1B-9CB6-C70C69A9C3E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73019" y="705750"/>
            <a:ext cx="803446" cy="121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2782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630C2-023D-4CF6-B76B-B6B372F45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SURADNIČKI ALATI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DF455-4CF1-4807-9A66-08F31356A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Padlet: </a:t>
            </a:r>
            <a:r>
              <a:rPr lang="en-US" dirty="0">
                <a:hlinkClick r:id="rId2"/>
              </a:rPr>
              <a:t>PREDSTAVLJANJE UČENIKA</a:t>
            </a:r>
            <a:endParaRPr lang="en-US" dirty="0"/>
          </a:p>
          <a:p>
            <a:pPr>
              <a:buSzPct val="114999"/>
            </a:pPr>
            <a:r>
              <a:rPr lang="en-US"/>
              <a:t>Linoit </a:t>
            </a:r>
            <a:r>
              <a:rPr lang="en-US" dirty="0">
                <a:hlinkClick r:id="rId3"/>
              </a:rPr>
              <a:t>DAN ŠKOLE 1</a:t>
            </a:r>
            <a:r>
              <a:rPr lang="en-US"/>
              <a:t>   I </a:t>
            </a:r>
            <a:r>
              <a:rPr lang="en-US" dirty="0">
                <a:hlinkClick r:id="rId4"/>
              </a:rPr>
              <a:t>DAN ŠKOLE 2</a:t>
            </a:r>
            <a:endParaRPr lang="en-US">
              <a:ea typeface="+mn-lt"/>
              <a:cs typeface="+mn-lt"/>
            </a:endParaRPr>
          </a:p>
          <a:p>
            <a:pPr>
              <a:buSzPct val="114999"/>
            </a:pPr>
            <a:r>
              <a:rPr lang="en-US" dirty="0" err="1"/>
              <a:t>Bookcreator</a:t>
            </a:r>
            <a:r>
              <a:rPr lang="en-US" dirty="0"/>
              <a:t> </a:t>
            </a:r>
            <a:r>
              <a:rPr lang="en-US" dirty="0">
                <a:hlinkClick r:id="rId5"/>
              </a:rPr>
              <a:t>ETWINNING PROJECT " CASTLES AND FORTRESSES"</a:t>
            </a:r>
          </a:p>
          <a:p>
            <a:pPr>
              <a:buSzPct val="114999"/>
            </a:pPr>
            <a:r>
              <a:rPr lang="en-US"/>
              <a:t>Flipgrid </a:t>
            </a:r>
            <a:r>
              <a:rPr lang="en-US" dirty="0">
                <a:hlinkClick r:id="rId6"/>
              </a:rPr>
              <a:t>GLAGOLSKA VREMENA I NAČINI</a:t>
            </a:r>
          </a:p>
          <a:p>
            <a:pPr>
              <a:buSzPct val="114999"/>
            </a:pPr>
            <a:r>
              <a:rPr lang="en-US" dirty="0" err="1"/>
              <a:t>Storyjumper</a:t>
            </a:r>
            <a:r>
              <a:rPr lang="en-US" dirty="0"/>
              <a:t>: </a:t>
            </a:r>
            <a:r>
              <a:rPr lang="en-US" dirty="0">
                <a:hlinkClick r:id="rId7"/>
              </a:rPr>
              <a:t>ETWINNING PROJECT "A JOURNEY THROUGH THE WATER"</a:t>
            </a:r>
            <a:endParaRPr lang="en-US" dirty="0"/>
          </a:p>
          <a:p>
            <a:pPr>
              <a:buSzPct val="114999"/>
            </a:pPr>
            <a:r>
              <a:rPr lang="en-US"/>
              <a:t>EMaze  </a:t>
            </a:r>
            <a:r>
              <a:rPr lang="en-US" dirty="0">
                <a:hlinkClick r:id="rId8"/>
              </a:rPr>
              <a:t>VIRTUALNA IZLOŽBA </a:t>
            </a:r>
            <a:endParaRPr lang="en-US" dirty="0"/>
          </a:p>
        </p:txBody>
      </p:sp>
      <p:pic>
        <p:nvPicPr>
          <p:cNvPr id="5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022DCE9A-524A-4276-870D-3B88B0F5BD1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5310" y="816961"/>
            <a:ext cx="1184704" cy="549103"/>
          </a:xfrm>
          <a:prstGeom prst="rect">
            <a:avLst/>
          </a:prstGeom>
        </p:spPr>
      </p:pic>
      <p:pic>
        <p:nvPicPr>
          <p:cNvPr id="7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77B3CD9F-774F-4A14-9F7F-6B490205C86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87668" y="705750"/>
            <a:ext cx="803446" cy="121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6212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861CB-E6CC-42B3-8F44-864F6923A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a typeface="+mj-lt"/>
                <a:cs typeface="+mj-lt"/>
              </a:rPr>
              <a:t>Prednosti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projektne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nastave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EA7A6-A4D3-4D1B-B17D-CC73F65F26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ea typeface="+mn-lt"/>
                <a:cs typeface="+mn-lt"/>
              </a:rPr>
              <a:t>aktivna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uključenost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motiviranost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učenika</a:t>
            </a:r>
            <a:endParaRPr lang="en-US" dirty="0">
              <a:ea typeface="+mn-lt"/>
              <a:cs typeface="+mn-lt"/>
            </a:endParaRPr>
          </a:p>
          <a:p>
            <a:pPr>
              <a:buSzPct val="114999"/>
            </a:pPr>
            <a:r>
              <a:rPr lang="en-US" dirty="0" err="1">
                <a:ea typeface="+mn-lt"/>
                <a:cs typeface="+mn-lt"/>
              </a:rPr>
              <a:t>jačanje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učeničkog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samopouzdanja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kritičkog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mišljenja</a:t>
            </a:r>
          </a:p>
          <a:p>
            <a:pPr>
              <a:buSzPct val="114999"/>
            </a:pPr>
            <a:r>
              <a:rPr lang="en-US" dirty="0" err="1">
                <a:ea typeface="+mn-lt"/>
                <a:cs typeface="+mn-lt"/>
              </a:rPr>
              <a:t>razvijanje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samostalnosti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uvažavanja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različitosti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kod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učenika</a:t>
            </a:r>
            <a:endParaRPr lang="en-US" dirty="0">
              <a:ea typeface="+mn-lt"/>
              <a:cs typeface="+mn-lt"/>
            </a:endParaRPr>
          </a:p>
          <a:p>
            <a:pPr>
              <a:buSzPct val="114999"/>
            </a:pPr>
            <a:r>
              <a:rPr lang="en-US" dirty="0" err="1">
                <a:ea typeface="+mn-lt"/>
                <a:cs typeface="+mn-lt"/>
              </a:rPr>
              <a:t>razvijanje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komunikacijskih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te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organizacijskih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vještina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učenika</a:t>
            </a:r>
            <a:endParaRPr lang="en-US" dirty="0">
              <a:ea typeface="+mn-lt"/>
              <a:cs typeface="+mn-lt"/>
            </a:endParaRPr>
          </a:p>
          <a:p>
            <a:pPr>
              <a:buSzPct val="114999"/>
            </a:pPr>
            <a:r>
              <a:rPr lang="en-US" dirty="0" err="1">
                <a:ea typeface="+mn-lt"/>
                <a:cs typeface="+mn-lt"/>
              </a:rPr>
              <a:t>stvaranje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partnerskog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odnosa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relaciji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učenik</a:t>
            </a:r>
            <a:r>
              <a:rPr lang="en-US" dirty="0">
                <a:ea typeface="+mn-lt"/>
                <a:cs typeface="+mn-lt"/>
              </a:rPr>
              <a:t>- </a:t>
            </a:r>
            <a:r>
              <a:rPr lang="en-US" dirty="0" err="1">
                <a:ea typeface="+mn-lt"/>
                <a:cs typeface="+mn-lt"/>
              </a:rPr>
              <a:t>učitelj</a:t>
            </a:r>
            <a:endParaRPr lang="en-US" dirty="0">
              <a:ea typeface="+mn-lt"/>
              <a:cs typeface="+mn-lt"/>
            </a:endParaRPr>
          </a:p>
          <a:p>
            <a:pPr>
              <a:buSzPct val="114999"/>
            </a:pPr>
            <a:r>
              <a:rPr lang="en-US" dirty="0" err="1">
                <a:ea typeface="+mn-lt"/>
                <a:cs typeface="+mn-lt"/>
              </a:rPr>
              <a:t>rješavanje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problemskih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situacija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zadataka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povezanih</a:t>
            </a:r>
            <a:r>
              <a:rPr lang="en-US" dirty="0">
                <a:ea typeface="+mn-lt"/>
                <a:cs typeface="+mn-lt"/>
              </a:rPr>
              <a:t> sa </a:t>
            </a:r>
            <a:r>
              <a:rPr lang="en-US" dirty="0" err="1">
                <a:ea typeface="+mn-lt"/>
                <a:cs typeface="+mn-lt"/>
              </a:rPr>
              <a:t>stvarnim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životom</a:t>
            </a:r>
            <a:r>
              <a:rPr lang="en-US" dirty="0">
                <a:ea typeface="+mn-lt"/>
                <a:cs typeface="+mn-lt"/>
              </a:rPr>
              <a:t>,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5388C86A-6D8D-4467-9610-B3ED1A62C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468" y="714490"/>
            <a:ext cx="1864575" cy="829139"/>
          </a:xfrm>
          <a:prstGeom prst="rect">
            <a:avLst/>
          </a:prstGeom>
        </p:spPr>
      </p:pic>
      <p:pic>
        <p:nvPicPr>
          <p:cNvPr id="4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99D8271F-E0A6-49AB-B80C-1FA19D6A63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7668" y="705750"/>
            <a:ext cx="803446" cy="121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1082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042D3996-BA08-4AC2-948E-02DA85C028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6B6CA78D-2100-44EF-B3DD-CEF1EB3AC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284" y="481264"/>
            <a:ext cx="11213432" cy="5895473"/>
          </a:xfrm>
          <a:prstGeom prst="rect">
            <a:avLst/>
          </a:prstGeom>
          <a:blipFill dpi="0"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0000" sy="100000" flip="none" algn="ctr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A4D4F4-34D6-4F8D-A0C2-D6A5AC96A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212121"/>
                </a:solidFill>
                <a:ea typeface="+mj-lt"/>
                <a:cs typeface="+mj-lt"/>
              </a:rPr>
              <a:t>Moguća ograničenja projektne nastave</a:t>
            </a:r>
            <a:endParaRPr lang="en-US">
              <a:solidFill>
                <a:srgbClr val="212121"/>
              </a:solidFill>
            </a:endParaRPr>
          </a:p>
        </p:txBody>
      </p:sp>
      <p:cxnSp>
        <p:nvCxnSpPr>
          <p:cNvPr id="9" name="Straight Connector 13">
            <a:extLst>
              <a:ext uri="{FF2B5EF4-FFF2-40B4-BE49-F238E27FC236}">
                <a16:creationId xmlns:a16="http://schemas.microsoft.com/office/drawing/2014/main" id="{8AEF6D22-D80F-4107-8B30-6AB147A50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3000" y="2400639"/>
            <a:ext cx="2286000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0B82E-6B27-404B-B48C-DB9C335F5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373737"/>
                </a:solidFill>
                <a:ea typeface="+mn-lt"/>
                <a:cs typeface="+mn-lt"/>
              </a:rPr>
              <a:t>Fizička organizacija škole</a:t>
            </a:r>
          </a:p>
          <a:p>
            <a:pPr>
              <a:lnSpc>
                <a:spcPct val="90000"/>
              </a:lnSpc>
              <a:buSzPct val="114999"/>
            </a:pPr>
            <a:r>
              <a:rPr lang="en-US">
                <a:solidFill>
                  <a:srgbClr val="373737"/>
                </a:solidFill>
              </a:rPr>
              <a:t>Vremenska organizacija </a:t>
            </a:r>
          </a:p>
          <a:p>
            <a:pPr>
              <a:lnSpc>
                <a:spcPct val="90000"/>
              </a:lnSpc>
              <a:buSzPct val="114999"/>
            </a:pPr>
            <a:r>
              <a:rPr lang="en-US">
                <a:solidFill>
                  <a:srgbClr val="373737"/>
                </a:solidFill>
              </a:rPr>
              <a:t>Materijalna ulaganja</a:t>
            </a:r>
          </a:p>
          <a:p>
            <a:pPr>
              <a:lnSpc>
                <a:spcPct val="90000"/>
              </a:lnSpc>
              <a:buSzPct val="114999"/>
            </a:pPr>
            <a:r>
              <a:rPr lang="en-US">
                <a:solidFill>
                  <a:srgbClr val="373737"/>
                </a:solidFill>
                <a:ea typeface="+mn-lt"/>
                <a:cs typeface="+mn-lt"/>
              </a:rPr>
              <a:t>Nekim učenicima je potrebno dosta pomoći u radu</a:t>
            </a:r>
            <a:endParaRPr lang="en-US">
              <a:solidFill>
                <a:srgbClr val="373737"/>
              </a:solidFill>
            </a:endParaRPr>
          </a:p>
          <a:p>
            <a:pPr>
              <a:lnSpc>
                <a:spcPct val="90000"/>
              </a:lnSpc>
              <a:buSzPct val="114999"/>
            </a:pPr>
            <a:endParaRPr lang="en-US">
              <a:solidFill>
                <a:srgbClr val="373737"/>
              </a:solidFill>
            </a:endParaRPr>
          </a:p>
          <a:p>
            <a:pPr>
              <a:lnSpc>
                <a:spcPct val="90000"/>
              </a:lnSpc>
              <a:buSzPct val="114999"/>
            </a:pPr>
            <a:r>
              <a:rPr lang="en-US">
                <a:solidFill>
                  <a:srgbClr val="373737"/>
                </a:solidFill>
              </a:rPr>
              <a:t>DVOJBA: </a:t>
            </a:r>
            <a:r>
              <a:rPr lang="en-US">
                <a:solidFill>
                  <a:srgbClr val="373737"/>
                </a:solidFill>
                <a:ea typeface="+mn-lt"/>
                <a:cs typeface="+mn-lt"/>
              </a:rPr>
              <a:t>Što treba ocjenjivati pri projektnoj nastavi? </a:t>
            </a:r>
          </a:p>
          <a:p>
            <a:pPr marL="0" indent="0">
              <a:lnSpc>
                <a:spcPct val="90000"/>
              </a:lnSpc>
              <a:buSzPct val="114999"/>
              <a:buNone/>
            </a:pPr>
            <a:r>
              <a:rPr lang="en-US">
                <a:solidFill>
                  <a:srgbClr val="373737"/>
                </a:solidFill>
                <a:ea typeface="+mn-lt"/>
                <a:cs typeface="+mn-lt"/>
              </a:rPr>
              <a:t>                     Treba li se vrjednovati rezultat ili cjelovit proces rada?</a:t>
            </a:r>
            <a:endParaRPr lang="en-US">
              <a:solidFill>
                <a:srgbClr val="373737"/>
              </a:solidFill>
            </a:endParaRP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3275576-E459-4940-92C2-8C99A84F25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224" y="556515"/>
            <a:ext cx="1520747" cy="764090"/>
          </a:xfrm>
          <a:prstGeom prst="rect">
            <a:avLst/>
          </a:prstGeom>
        </p:spPr>
      </p:pic>
      <p:pic>
        <p:nvPicPr>
          <p:cNvPr id="4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7B353AAA-CF8F-4D3A-96EB-7716E7DA4A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73019" y="602777"/>
            <a:ext cx="803446" cy="121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9379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5F11533-723E-420D-A991-D376E7393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60393DE-86F5-4639-9D54-85E166A84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781C5A9-B7CC-4944-80B9-8D48C77D3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79E96B4-A8EA-47EF-B2BB-92FF796E9E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4EF7629-2B5A-4DD5-81B4-4878E93715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8963C9E-C5BF-4148-A145-6931A8AB11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BD8286D-DDBB-464D-8316-1023FAD3F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 sz="4100">
                <a:solidFill>
                  <a:srgbClr val="262626"/>
                </a:solidFill>
              </a:rPr>
              <a:t>TEME NAŠIH ŠKOLSKIH PROJEKATA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EC290A3-A4F8-4D2B-AA67-FE7CB7CC4E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4967867"/>
              </p:ext>
            </p:extLst>
          </p:nvPr>
        </p:nvGraphicFramePr>
        <p:xfrm>
          <a:off x="1295401" y="2675822"/>
          <a:ext cx="9601197" cy="2985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A4C5DD8E-2896-4F86-B300-40A829E6C80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3932" y="658733"/>
            <a:ext cx="1532300" cy="677443"/>
          </a:xfrm>
          <a:prstGeom prst="rect">
            <a:avLst/>
          </a:prstGeom>
        </p:spPr>
      </p:pic>
      <p:pic>
        <p:nvPicPr>
          <p:cNvPr id="17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D93B8C5E-4E41-4011-9ED5-BE590B78646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52425" y="654263"/>
            <a:ext cx="803446" cy="121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681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44B17FE-2E14-47B6-B5A8-4363DE769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E53280-E6EB-47D2-B0BB-78B772DC4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4C4738-31FA-4AA4-9D3A-9B0F0B1F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B23ED1-1D8A-437C-A927-1AA93C7A0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en-US" sz="3100">
                <a:solidFill>
                  <a:srgbClr val="FFFFFF"/>
                </a:solidFill>
              </a:rPr>
              <a:t>KAKVE PROJEKTE PROVODIMO?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9F3F69-CB9E-4C14-8F9B-7565980C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28FAC-83F7-4C3D-8663-010199CEF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hr-HR">
                <a:solidFill>
                  <a:srgbClr val="212121"/>
                </a:solidFill>
                <a:ea typeface="+mn-lt"/>
                <a:cs typeface="+mn-lt"/>
              </a:rPr>
              <a:t>u skladu s predmetnim kurikulima</a:t>
            </a:r>
            <a:endParaRPr lang="en-US">
              <a:solidFill>
                <a:srgbClr val="212121"/>
              </a:solidFill>
              <a:ea typeface="+mn-lt"/>
              <a:cs typeface="+mn-lt"/>
            </a:endParaRPr>
          </a:p>
          <a:p>
            <a:pPr indent="-228600">
              <a:lnSpc>
                <a:spcPct val="90000"/>
              </a:lnSpc>
              <a:spcBef>
                <a:spcPts val="0"/>
              </a:spcBef>
              <a:buSzPct val="114999"/>
              <a:buFont typeface="Arial,Sans-Serif"/>
            </a:pPr>
            <a:endParaRPr lang="hr-HR">
              <a:solidFill>
                <a:srgbClr val="212121"/>
              </a:solidFill>
              <a:ea typeface="+mn-lt"/>
              <a:cs typeface="+mn-lt"/>
            </a:endParaRPr>
          </a:p>
          <a:p>
            <a:pPr>
              <a:lnSpc>
                <a:spcPct val="90000"/>
              </a:lnSpc>
              <a:spcBef>
                <a:spcPts val="0"/>
              </a:spcBef>
              <a:buSzPct val="114999"/>
            </a:pPr>
            <a:r>
              <a:rPr lang="hr-HR">
                <a:solidFill>
                  <a:srgbClr val="212121"/>
                </a:solidFill>
                <a:ea typeface="+mn-lt"/>
                <a:cs typeface="+mn-lt"/>
              </a:rPr>
              <a:t>aktivnost učenika</a:t>
            </a:r>
            <a:endParaRPr lang="en-US">
              <a:solidFill>
                <a:srgbClr val="212121"/>
              </a:solidFill>
              <a:ea typeface="+mn-lt"/>
              <a:cs typeface="+mn-lt"/>
            </a:endParaRPr>
          </a:p>
          <a:p>
            <a:pPr indent="-228600">
              <a:lnSpc>
                <a:spcPct val="90000"/>
              </a:lnSpc>
              <a:spcBef>
                <a:spcPts val="0"/>
              </a:spcBef>
              <a:buSzPct val="114999"/>
              <a:buFont typeface="Arial,Sans-Serif"/>
            </a:pPr>
            <a:endParaRPr lang="hr-HR">
              <a:solidFill>
                <a:srgbClr val="212121"/>
              </a:solidFill>
              <a:ea typeface="+mn-lt"/>
              <a:cs typeface="+mn-lt"/>
            </a:endParaRPr>
          </a:p>
          <a:p>
            <a:pPr>
              <a:lnSpc>
                <a:spcPct val="90000"/>
              </a:lnSpc>
              <a:spcBef>
                <a:spcPts val="0"/>
              </a:spcBef>
              <a:buSzPct val="114999"/>
            </a:pPr>
            <a:r>
              <a:rPr lang="hr-HR">
                <a:solidFill>
                  <a:srgbClr val="212121"/>
                </a:solidFill>
                <a:ea typeface="+mn-lt"/>
                <a:cs typeface="+mn-lt"/>
              </a:rPr>
              <a:t>istraživački pristup</a:t>
            </a:r>
            <a:endParaRPr lang="en-US">
              <a:solidFill>
                <a:srgbClr val="212121"/>
              </a:solidFill>
              <a:ea typeface="+mn-lt"/>
              <a:cs typeface="+mn-lt"/>
            </a:endParaRPr>
          </a:p>
          <a:p>
            <a:pPr>
              <a:lnSpc>
                <a:spcPct val="90000"/>
              </a:lnSpc>
              <a:spcBef>
                <a:spcPts val="0"/>
              </a:spcBef>
              <a:buSzPct val="114999"/>
            </a:pPr>
            <a:endParaRPr lang="hr-HR">
              <a:solidFill>
                <a:srgbClr val="212121"/>
              </a:solidFill>
              <a:ea typeface="+mn-lt"/>
              <a:cs typeface="+mn-lt"/>
            </a:endParaRPr>
          </a:p>
          <a:p>
            <a:pPr>
              <a:lnSpc>
                <a:spcPct val="90000"/>
              </a:lnSpc>
              <a:spcBef>
                <a:spcPts val="0"/>
              </a:spcBef>
              <a:buSzPct val="114999"/>
            </a:pPr>
            <a:r>
              <a:rPr lang="hr-HR">
                <a:solidFill>
                  <a:srgbClr val="212121"/>
                </a:solidFill>
                <a:latin typeface="Arial"/>
                <a:cs typeface="Arial"/>
              </a:rPr>
              <a:t>lokalna kulturna i povijesna baština</a:t>
            </a:r>
            <a:endParaRPr lang="en-US">
              <a:solidFill>
                <a:srgbClr val="212121"/>
              </a:solidFill>
              <a:ea typeface="+mn-lt"/>
              <a:cs typeface="+mn-lt"/>
            </a:endParaRPr>
          </a:p>
          <a:p>
            <a:pPr indent="-228600">
              <a:lnSpc>
                <a:spcPct val="90000"/>
              </a:lnSpc>
              <a:spcBef>
                <a:spcPts val="0"/>
              </a:spcBef>
              <a:buSzPct val="114999"/>
              <a:buFont typeface="Arial,Sans-Serif"/>
            </a:pPr>
            <a:endParaRPr lang="hr-HR">
              <a:solidFill>
                <a:srgbClr val="212121"/>
              </a:solidFill>
              <a:ea typeface="+mn-lt"/>
              <a:cs typeface="+mn-lt"/>
            </a:endParaRPr>
          </a:p>
          <a:p>
            <a:pPr>
              <a:lnSpc>
                <a:spcPct val="90000"/>
              </a:lnSpc>
              <a:spcBef>
                <a:spcPts val="0"/>
              </a:spcBef>
              <a:buSzPct val="114999"/>
            </a:pPr>
            <a:r>
              <a:rPr lang="hr-HR">
                <a:solidFill>
                  <a:srgbClr val="212121"/>
                </a:solidFill>
                <a:ea typeface="+mn-lt"/>
                <a:cs typeface="+mn-lt"/>
              </a:rPr>
              <a:t>razvoj digitalnih, jezičnih i socijalnih vještina</a:t>
            </a:r>
            <a:endParaRPr lang="en-US">
              <a:solidFill>
                <a:srgbClr val="212121"/>
              </a:solidFill>
              <a:ea typeface="+mn-lt"/>
              <a:cs typeface="+mn-lt"/>
            </a:endParaRPr>
          </a:p>
          <a:p>
            <a:pPr indent="-228600">
              <a:lnSpc>
                <a:spcPct val="90000"/>
              </a:lnSpc>
              <a:spcBef>
                <a:spcPts val="0"/>
              </a:spcBef>
              <a:buSzPct val="114999"/>
              <a:buFont typeface="Arial,Sans-Serif"/>
            </a:pPr>
            <a:endParaRPr lang="hr-HR">
              <a:solidFill>
                <a:srgbClr val="212121"/>
              </a:solidFill>
              <a:ea typeface="+mn-lt"/>
              <a:cs typeface="+mn-lt"/>
            </a:endParaRPr>
          </a:p>
          <a:p>
            <a:pPr>
              <a:lnSpc>
                <a:spcPct val="90000"/>
              </a:lnSpc>
              <a:spcBef>
                <a:spcPts val="0"/>
              </a:spcBef>
              <a:buSzPct val="114999"/>
            </a:pPr>
            <a:r>
              <a:rPr lang="hr-HR">
                <a:solidFill>
                  <a:srgbClr val="212121"/>
                </a:solidFill>
                <a:latin typeface="Arial"/>
                <a:cs typeface="Arial"/>
              </a:rPr>
              <a:t>sigurnost na internetu</a:t>
            </a:r>
            <a:endParaRPr lang="en-US">
              <a:solidFill>
                <a:srgbClr val="212121"/>
              </a:solidFill>
              <a:ea typeface="+mn-lt"/>
              <a:cs typeface="+mn-lt"/>
            </a:endParaRPr>
          </a:p>
          <a:p>
            <a:pPr indent="-228600">
              <a:lnSpc>
                <a:spcPct val="90000"/>
              </a:lnSpc>
              <a:spcBef>
                <a:spcPts val="0"/>
              </a:spcBef>
              <a:buSzPct val="114999"/>
              <a:buFont typeface="Arial,Sans-Serif"/>
            </a:pPr>
            <a:endParaRPr lang="hr-HR">
              <a:solidFill>
                <a:srgbClr val="212121"/>
              </a:solidFill>
              <a:ea typeface="+mn-lt"/>
              <a:cs typeface="+mn-lt"/>
            </a:endParaRPr>
          </a:p>
          <a:p>
            <a:pPr>
              <a:lnSpc>
                <a:spcPct val="90000"/>
              </a:lnSpc>
              <a:spcBef>
                <a:spcPts val="0"/>
              </a:spcBef>
              <a:buSzPct val="114999"/>
            </a:pPr>
            <a:r>
              <a:rPr lang="hr-HR">
                <a:solidFill>
                  <a:srgbClr val="212121"/>
                </a:solidFill>
                <a:latin typeface="Arial"/>
                <a:cs typeface="Arial"/>
              </a:rPr>
              <a:t>vertikalna povezanost</a:t>
            </a:r>
            <a:endParaRPr lang="en-US">
              <a:solidFill>
                <a:srgbClr val="212121"/>
              </a:solidFill>
              <a:ea typeface="+mn-lt"/>
              <a:cs typeface="+mn-lt"/>
            </a:endParaRPr>
          </a:p>
          <a:p>
            <a:pPr>
              <a:lnSpc>
                <a:spcPct val="90000"/>
              </a:lnSpc>
              <a:buSzPct val="114999"/>
            </a:pPr>
            <a:endParaRPr lang="en-US">
              <a:solidFill>
                <a:srgbClr val="212121"/>
              </a:solidFill>
            </a:endParaRP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7FDCA823-7795-487B-BB31-F7FB43CD49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229" y="102679"/>
            <a:ext cx="1532300" cy="677443"/>
          </a:xfrm>
          <a:prstGeom prst="rect">
            <a:avLst/>
          </a:prstGeom>
        </p:spPr>
      </p:pic>
      <p:pic>
        <p:nvPicPr>
          <p:cNvPr id="5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4E7D8132-73D8-4C0F-BA6D-BDAF3B2E12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6695" y="221777"/>
            <a:ext cx="803446" cy="121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5424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95F11533-723E-420D-A991-D376E7393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60393DE-86F5-4639-9D54-85E166A84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6781C5A9-B7CC-4944-80B9-8D48C77D3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79E96B4-A8EA-47EF-B2BB-92FF796E9E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A4EF7629-2B5A-4DD5-81B4-4878E93715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58963C9E-C5BF-4148-A145-6931A8AB11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B5BDCF7-F89A-48E4-A24B-90FB3848B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>
                <a:solidFill>
                  <a:srgbClr val="262626"/>
                </a:solidFill>
              </a:rPr>
              <a:t>IZAZOVI S KOJIMA SE SUSREĆEMO U PROJEKTIMA</a:t>
            </a:r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D6B8F985-D1CB-4A01-9ABB-6A710221BE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5782620"/>
              </p:ext>
            </p:extLst>
          </p:nvPr>
        </p:nvGraphicFramePr>
        <p:xfrm>
          <a:off x="1295401" y="2675822"/>
          <a:ext cx="9601197" cy="2985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5A166857-47A9-41BA-B276-ADD0BAF5CD7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2149" y="607246"/>
            <a:ext cx="1182192" cy="522984"/>
          </a:xfrm>
          <a:prstGeom prst="rect">
            <a:avLst/>
          </a:prstGeom>
        </p:spPr>
      </p:pic>
      <p:pic>
        <p:nvPicPr>
          <p:cNvPr id="10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8CC76A37-B031-4F74-8CCE-B1D14DA664D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24506" y="695453"/>
            <a:ext cx="803446" cy="121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7244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9">
            <a:extLst>
              <a:ext uri="{FF2B5EF4-FFF2-40B4-BE49-F238E27FC236}">
                <a16:creationId xmlns:a16="http://schemas.microsoft.com/office/drawing/2014/main" id="{3661D966-E431-4C63-AA82-CF2E3DA173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51" name="Rectangle 50">
              <a:extLst>
                <a:ext uri="{FF2B5EF4-FFF2-40B4-BE49-F238E27FC236}">
                  <a16:creationId xmlns:a16="http://schemas.microsoft.com/office/drawing/2014/main" id="{5B67C99E-AD71-4803-91E5-CC23AD6170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0F463234-475B-476C-A839-08E400B7D4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85F66DFA-7E05-4A2F-B60D-4C15D23CE4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EA4D686E-F233-4CAC-B7AA-54214B687C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D2FDB361-65F3-4DD5-B4A9-363817CBE8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F8EAC315-03CF-4863-AC60-6AB8E3E62D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20E5545-C953-45E5-9C3C-969CF29C9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564" y="982132"/>
            <a:ext cx="4667015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/>
              <a:t>NAŠ NAJPOZNATIJI ŠKOLSKI PROJEKT</a:t>
            </a:r>
            <a:br>
              <a:rPr lang="en-US" sz="2400"/>
            </a:br>
            <a:r>
              <a:rPr lang="en-US" sz="2400"/>
              <a:t>( OŠ DR. F. TUĐMANA BRELA)</a:t>
            </a:r>
          </a:p>
        </p:txBody>
      </p:sp>
      <p:cxnSp>
        <p:nvCxnSpPr>
          <p:cNvPr id="48" name="Straight Connector 57">
            <a:extLst>
              <a:ext uri="{FF2B5EF4-FFF2-40B4-BE49-F238E27FC236}">
                <a16:creationId xmlns:a16="http://schemas.microsoft.com/office/drawing/2014/main" id="{E03C15F5-B89A-4DCC-A88B-6B1389759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92391" y="2400639"/>
            <a:ext cx="40233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4BFBD-4271-4295-8C0A-230E66D01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385" y="2556932"/>
            <a:ext cx="4673373" cy="3318936"/>
          </a:xfrm>
        </p:spPr>
        <p:txBody>
          <a:bodyPr>
            <a:normAutofit/>
          </a:bodyPr>
          <a:lstStyle/>
          <a:p>
            <a:r>
              <a:rPr lang="en-US" sz="1800" b="1" dirty="0" err="1"/>
              <a:t>Zavičajna</a:t>
            </a:r>
            <a:r>
              <a:rPr lang="en-US" sz="1800" b="1" dirty="0"/>
              <a:t> </a:t>
            </a:r>
            <a:r>
              <a:rPr lang="en-US" sz="1800" b="1" dirty="0" err="1"/>
              <a:t>slikovnica</a:t>
            </a:r>
            <a:r>
              <a:rPr lang="en-US" sz="1800" b="1" dirty="0"/>
              <a:t> 1, 2 , 3</a:t>
            </a:r>
          </a:p>
          <a:p>
            <a:pPr marL="0" indent="0">
              <a:buSzPct val="114999"/>
              <a:buNone/>
            </a:pPr>
            <a:r>
              <a:rPr lang="en-US" sz="1800" dirty="0"/>
              <a:t> </a:t>
            </a:r>
            <a:r>
              <a:rPr lang="en-US" sz="1800" dirty="0" err="1"/>
              <a:t>Započet</a:t>
            </a:r>
            <a:r>
              <a:rPr lang="en-US" sz="1800" b="1" dirty="0"/>
              <a:t> 2017.</a:t>
            </a:r>
            <a:r>
              <a:rPr lang="en-US" sz="1800" dirty="0"/>
              <a:t> </a:t>
            </a:r>
            <a:r>
              <a:rPr lang="en-US" sz="1800" dirty="0" err="1"/>
              <a:t>povodom</a:t>
            </a:r>
            <a:r>
              <a:rPr lang="en-US" sz="1800" dirty="0"/>
              <a:t> 120. </a:t>
            </a:r>
            <a:r>
              <a:rPr lang="en-US" sz="1800" dirty="0" err="1"/>
              <a:t>obljetnice</a:t>
            </a:r>
            <a:r>
              <a:rPr lang="en-US" sz="1800" dirty="0"/>
              <a:t> </a:t>
            </a:r>
            <a:r>
              <a:rPr lang="en-US" sz="1800" dirty="0" err="1"/>
              <a:t>školstva</a:t>
            </a:r>
          </a:p>
          <a:p>
            <a:pPr marL="0" indent="0">
              <a:buNone/>
            </a:pPr>
            <a:endParaRPr lang="en-US" sz="1800"/>
          </a:p>
          <a:p>
            <a:pPr marL="0" indent="0">
              <a:buNone/>
            </a:pPr>
            <a:r>
              <a:rPr lang="en-US" sz="1800" dirty="0" err="1"/>
              <a:t>Usmjeren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b="1" dirty="0" err="1"/>
              <a:t>prikupljanje</a:t>
            </a:r>
            <a:r>
              <a:rPr lang="en-US" sz="1800" b="1" dirty="0"/>
              <a:t> </a:t>
            </a:r>
            <a:r>
              <a:rPr lang="en-US" sz="1800" b="1" dirty="0" err="1"/>
              <a:t>lokalnih</a:t>
            </a:r>
            <a:r>
              <a:rPr lang="en-US" sz="1800" b="1" dirty="0"/>
              <a:t> </a:t>
            </a:r>
            <a:r>
              <a:rPr lang="en-US" sz="1800" b="1" dirty="0" err="1"/>
              <a:t>legendi</a:t>
            </a:r>
            <a:r>
              <a:rPr lang="en-US" sz="1800" b="1" dirty="0"/>
              <a:t>, </a:t>
            </a:r>
            <a:r>
              <a:rPr lang="en-US" sz="1800" b="1" dirty="0" err="1"/>
              <a:t>ilustriranje</a:t>
            </a:r>
            <a:r>
              <a:rPr lang="en-US" sz="1800" b="1" dirty="0"/>
              <a:t> </a:t>
            </a:r>
            <a:r>
              <a:rPr lang="en-US" sz="1800" b="1" dirty="0" err="1"/>
              <a:t>te</a:t>
            </a:r>
            <a:r>
              <a:rPr lang="en-US" sz="1800" b="1" dirty="0"/>
              <a:t> </a:t>
            </a:r>
            <a:r>
              <a:rPr lang="en-US" sz="1800" b="1" dirty="0" err="1"/>
              <a:t>spašavanje</a:t>
            </a:r>
            <a:r>
              <a:rPr lang="en-US" sz="1800" b="1" dirty="0"/>
              <a:t> </a:t>
            </a:r>
            <a:r>
              <a:rPr lang="en-US" sz="1800" b="1" dirty="0" err="1"/>
              <a:t>istih</a:t>
            </a:r>
            <a:r>
              <a:rPr lang="en-US" sz="1800" b="1" dirty="0"/>
              <a:t> od </a:t>
            </a:r>
            <a:r>
              <a:rPr lang="en-US" sz="1800" b="1" dirty="0" err="1"/>
              <a:t>zaborava</a:t>
            </a:r>
          </a:p>
          <a:p>
            <a:pPr marL="0" indent="0">
              <a:buNone/>
            </a:pPr>
            <a:endParaRPr lang="en-US" sz="1800"/>
          </a:p>
          <a:p>
            <a:pPr marL="0" indent="0">
              <a:buNone/>
            </a:pPr>
            <a:r>
              <a:rPr lang="en-US" sz="1800" b="1" dirty="0">
                <a:solidFill>
                  <a:srgbClr val="FF0000"/>
                </a:solidFill>
              </a:rPr>
              <a:t>Pelegrin, </a:t>
            </a:r>
            <a:r>
              <a:rPr lang="en-US" sz="1800" b="1" dirty="0" err="1">
                <a:solidFill>
                  <a:srgbClr val="FF0000"/>
                </a:solidFill>
              </a:rPr>
              <a:t>Nevistina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stina</a:t>
            </a:r>
            <a:r>
              <a:rPr lang="en-US" sz="1800" b="1" dirty="0">
                <a:solidFill>
                  <a:srgbClr val="FF0000"/>
                </a:solidFill>
              </a:rPr>
              <a:t>, </a:t>
            </a:r>
            <a:r>
              <a:rPr lang="en-US" sz="1800" b="1" dirty="0" err="1">
                <a:solidFill>
                  <a:srgbClr val="FF0000"/>
                </a:solidFill>
              </a:rPr>
              <a:t>breljanske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višnje</a:t>
            </a:r>
            <a:r>
              <a:rPr lang="en-US" sz="1800" b="1" dirty="0">
                <a:solidFill>
                  <a:srgbClr val="FF0000"/>
                </a:solidFill>
              </a:rPr>
              <a:t>, </a:t>
            </a:r>
            <a:r>
              <a:rPr lang="en-US" sz="1800" b="1" dirty="0" err="1">
                <a:solidFill>
                  <a:srgbClr val="FF0000"/>
                </a:solidFill>
              </a:rPr>
              <a:t>Šakan</a:t>
            </a:r>
            <a:r>
              <a:rPr lang="en-US" sz="1800" b="1" dirty="0">
                <a:solidFill>
                  <a:srgbClr val="FF0000"/>
                </a:solidFill>
              </a:rPr>
              <a:t>, </a:t>
            </a:r>
            <a:r>
              <a:rPr lang="en-US" sz="1800" b="1" dirty="0" err="1">
                <a:solidFill>
                  <a:srgbClr val="FF0000"/>
                </a:solidFill>
              </a:rPr>
              <a:t>Šorko</a:t>
            </a:r>
            <a:r>
              <a:rPr lang="en-US" sz="1800" b="1" dirty="0">
                <a:solidFill>
                  <a:srgbClr val="FF0000"/>
                </a:solidFill>
              </a:rPr>
              <a:t>, </a:t>
            </a:r>
            <a:r>
              <a:rPr lang="en-US" sz="1800" b="1" dirty="0" err="1">
                <a:solidFill>
                  <a:srgbClr val="FF0000"/>
                </a:solidFill>
              </a:rPr>
              <a:t>Crna</a:t>
            </a:r>
            <a:r>
              <a:rPr lang="en-US" sz="1800" b="1" dirty="0">
                <a:solidFill>
                  <a:srgbClr val="FF0000"/>
                </a:solidFill>
              </a:rPr>
              <a:t> Vila</a:t>
            </a:r>
          </a:p>
          <a:p>
            <a:pPr marL="0" indent="0">
              <a:buNone/>
            </a:pPr>
            <a:endParaRPr lang="en-US" sz="1800"/>
          </a:p>
          <a:p>
            <a:pPr marL="0" indent="0">
              <a:buNone/>
            </a:pPr>
            <a:endParaRPr lang="en-US" sz="1800"/>
          </a:p>
          <a:p>
            <a:pPr>
              <a:buSzPct val="114999"/>
            </a:pPr>
            <a:endParaRPr lang="en-US" sz="1800"/>
          </a:p>
          <a:p>
            <a:pPr>
              <a:buSzPct val="114999"/>
            </a:pPr>
            <a:endParaRPr lang="en-US" sz="1800"/>
          </a:p>
        </p:txBody>
      </p:sp>
      <p:pic>
        <p:nvPicPr>
          <p:cNvPr id="8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07EAA25E-BF43-45BA-96DF-4FCBB3F1273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" b="438"/>
          <a:stretch/>
        </p:blipFill>
        <p:spPr>
          <a:xfrm>
            <a:off x="6312185" y="1388896"/>
            <a:ext cx="2254829" cy="1686512"/>
          </a:xfrm>
          <a:prstGeom prst="rect">
            <a:avLst/>
          </a:prstGeom>
        </p:spPr>
      </p:pic>
      <p:pic>
        <p:nvPicPr>
          <p:cNvPr id="7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6110A0CC-DF3C-41F6-8390-1ECE8111D87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1974" b="3009"/>
          <a:stretch/>
        </p:blipFill>
        <p:spPr>
          <a:xfrm>
            <a:off x="6312311" y="3361377"/>
            <a:ext cx="2254703" cy="2255214"/>
          </a:xfrm>
          <a:prstGeom prst="rect">
            <a:avLst/>
          </a:prstGeom>
        </p:spPr>
      </p:pic>
      <p:pic>
        <p:nvPicPr>
          <p:cNvPr id="6" name="Picture 6" descr="Text&#10;&#10;Description automatically generated">
            <a:extLst>
              <a:ext uri="{FF2B5EF4-FFF2-40B4-BE49-F238E27FC236}">
                <a16:creationId xmlns:a16="http://schemas.microsoft.com/office/drawing/2014/main" id="{F9F798CD-9A63-49F2-BAD3-F1EE77305A3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59" r="1737" b="-3"/>
          <a:stretch/>
        </p:blipFill>
        <p:spPr>
          <a:xfrm>
            <a:off x="9000513" y="1253744"/>
            <a:ext cx="1703520" cy="2268387"/>
          </a:xfrm>
          <a:prstGeom prst="rect">
            <a:avLst/>
          </a:prstGeom>
        </p:spPr>
      </p:pic>
      <p:pic>
        <p:nvPicPr>
          <p:cNvPr id="4" name="Picture 7" descr="Text&#10;&#10;Description automatically generated">
            <a:extLst>
              <a:ext uri="{FF2B5EF4-FFF2-40B4-BE49-F238E27FC236}">
                <a16:creationId xmlns:a16="http://schemas.microsoft.com/office/drawing/2014/main" id="{0EF3D7AA-B278-47D7-B252-6F5E064158B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1711" r="10713" b="6"/>
          <a:stretch/>
        </p:blipFill>
        <p:spPr>
          <a:xfrm>
            <a:off x="8710730" y="3901658"/>
            <a:ext cx="2254829" cy="1496812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11553921-E462-407E-9079-A80D3F00839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4030" y="649441"/>
            <a:ext cx="1009650" cy="466725"/>
          </a:xfrm>
          <a:prstGeom prst="rect">
            <a:avLst/>
          </a:prstGeom>
        </p:spPr>
      </p:pic>
      <p:pic>
        <p:nvPicPr>
          <p:cNvPr id="9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8569C910-CA5C-41D5-83F9-5A0E0AF4EA0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03911" y="654263"/>
            <a:ext cx="803446" cy="121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0699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01B0E35-F788-4608-ABBE-0D971AA50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431B8EA-FCCA-47DD-A0C4-A653EC4AB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2" y="469900"/>
            <a:ext cx="11239500" cy="5918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C781EDE-83AA-44D6-8054-A4E2D6F280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accent2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CAFA1C-B927-4587-81DC-04D23B6B4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/>
              <a:t>TIJEK NAŠEG PROJEKTA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3E662-9F0F-4758-A627-D74E95225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9644" y="2101591"/>
            <a:ext cx="9601196" cy="331893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endParaRPr lang="en-US" sz="1300">
              <a:latin typeface="Garamond"/>
              <a:cs typeface="Arial"/>
            </a:endParaRPr>
          </a:p>
          <a:p>
            <a:pPr>
              <a:lnSpc>
                <a:spcPct val="90000"/>
              </a:lnSpc>
              <a:buSzPct val="114999"/>
            </a:pPr>
            <a:r>
              <a:rPr lang="en-US" sz="1600" dirty="0">
                <a:latin typeface="Garamond"/>
              </a:rPr>
              <a:t>1. </a:t>
            </a:r>
            <a:r>
              <a:rPr lang="en-US" sz="1600" dirty="0" err="1">
                <a:latin typeface="Garamond"/>
              </a:rPr>
              <a:t>Izbor</a:t>
            </a:r>
            <a:r>
              <a:rPr lang="en-US" sz="1600" dirty="0">
                <a:latin typeface="Garamond"/>
              </a:rPr>
              <a:t> </a:t>
            </a:r>
            <a:r>
              <a:rPr lang="en-US" sz="1600" dirty="0" err="1">
                <a:latin typeface="Garamond"/>
              </a:rPr>
              <a:t>teme</a:t>
            </a:r>
            <a:r>
              <a:rPr lang="en-US" sz="1600" dirty="0">
                <a:latin typeface="Garamond"/>
              </a:rPr>
              <a:t> za </a:t>
            </a:r>
            <a:r>
              <a:rPr lang="en-US" sz="1600" dirty="0" err="1">
                <a:latin typeface="Garamond"/>
              </a:rPr>
              <a:t>projekt</a:t>
            </a:r>
            <a:r>
              <a:rPr lang="en-US" sz="1600" dirty="0">
                <a:latin typeface="Garamond"/>
              </a:rPr>
              <a:t>- </a:t>
            </a:r>
            <a:r>
              <a:rPr lang="en-US" sz="1600" dirty="0" err="1">
                <a:latin typeface="Garamond"/>
              </a:rPr>
              <a:t>tema</a:t>
            </a:r>
            <a:r>
              <a:rPr lang="en-US" sz="1600" dirty="0">
                <a:latin typeface="Garamond"/>
              </a:rPr>
              <a:t> </a:t>
            </a:r>
            <a:r>
              <a:rPr lang="en-US" sz="1600" dirty="0" err="1">
                <a:latin typeface="Garamond"/>
              </a:rPr>
              <a:t>zanimljiva</a:t>
            </a:r>
            <a:r>
              <a:rPr lang="en-US" sz="1600" dirty="0">
                <a:latin typeface="Garamond"/>
              </a:rPr>
              <a:t>, </a:t>
            </a:r>
            <a:r>
              <a:rPr lang="en-US" sz="1600" dirty="0" err="1">
                <a:latin typeface="Garamond"/>
              </a:rPr>
              <a:t>neistražena</a:t>
            </a:r>
            <a:r>
              <a:rPr lang="en-US" sz="1600" dirty="0">
                <a:latin typeface="Garamond"/>
              </a:rPr>
              <a:t> (</a:t>
            </a:r>
            <a:r>
              <a:rPr lang="en-US" sz="1600" dirty="0" err="1">
                <a:latin typeface="Garamond"/>
              </a:rPr>
              <a:t>ili</a:t>
            </a:r>
            <a:r>
              <a:rPr lang="en-US" sz="1600" dirty="0">
                <a:latin typeface="Garamond"/>
              </a:rPr>
              <a:t> </a:t>
            </a:r>
            <a:r>
              <a:rPr lang="en-US" sz="1600" dirty="0" err="1">
                <a:latin typeface="Garamond"/>
              </a:rPr>
              <a:t>nedovoljno</a:t>
            </a:r>
            <a:r>
              <a:rPr lang="en-US" sz="1600" dirty="0">
                <a:latin typeface="Garamond"/>
              </a:rPr>
              <a:t> </a:t>
            </a:r>
            <a:r>
              <a:rPr lang="en-US" sz="1600" dirty="0" err="1">
                <a:latin typeface="Garamond"/>
              </a:rPr>
              <a:t>istražena</a:t>
            </a:r>
            <a:r>
              <a:rPr lang="en-US" sz="1600" dirty="0">
                <a:latin typeface="Garamond"/>
              </a:rPr>
              <a:t>), </a:t>
            </a:r>
            <a:r>
              <a:rPr lang="en-US" sz="1600" dirty="0" err="1">
                <a:latin typeface="Garamond"/>
              </a:rPr>
              <a:t>pomno</a:t>
            </a:r>
            <a:r>
              <a:rPr lang="en-US" sz="1600" dirty="0">
                <a:latin typeface="Garamond"/>
              </a:rPr>
              <a:t> </a:t>
            </a:r>
            <a:r>
              <a:rPr lang="en-US" sz="1600" dirty="0" err="1">
                <a:latin typeface="Garamond"/>
              </a:rPr>
              <a:t>odabrana</a:t>
            </a:r>
            <a:r>
              <a:rPr lang="en-US" sz="1600" dirty="0">
                <a:latin typeface="Garamond"/>
              </a:rPr>
              <a:t> da bi </a:t>
            </a:r>
            <a:r>
              <a:rPr lang="en-US" sz="1600" dirty="0" err="1">
                <a:latin typeface="Garamond"/>
              </a:rPr>
              <a:t>ucenici</a:t>
            </a:r>
            <a:r>
              <a:rPr lang="en-US" sz="1600" dirty="0">
                <a:latin typeface="Garamond"/>
              </a:rPr>
              <a:t> </a:t>
            </a:r>
            <a:r>
              <a:rPr lang="en-US" sz="1600" dirty="0" err="1">
                <a:latin typeface="Garamond"/>
              </a:rPr>
              <a:t>bili</a:t>
            </a:r>
            <a:r>
              <a:rPr lang="en-US" sz="1600" dirty="0">
                <a:latin typeface="Garamond"/>
              </a:rPr>
              <a:t> </a:t>
            </a:r>
            <a:r>
              <a:rPr lang="en-US" sz="1600" dirty="0" err="1">
                <a:latin typeface="Garamond"/>
              </a:rPr>
              <a:t>dovoljno</a:t>
            </a:r>
            <a:r>
              <a:rPr lang="en-US" sz="1600" dirty="0">
                <a:latin typeface="Garamond"/>
              </a:rPr>
              <a:t> </a:t>
            </a:r>
            <a:r>
              <a:rPr lang="en-US" sz="1600" dirty="0" err="1">
                <a:latin typeface="Garamond"/>
              </a:rPr>
              <a:t>zainteresirani</a:t>
            </a:r>
            <a:r>
              <a:rPr lang="en-US" sz="1600" dirty="0">
                <a:latin typeface="Garamond"/>
              </a:rPr>
              <a:t> </a:t>
            </a:r>
            <a:r>
              <a:rPr lang="en-US" sz="1600" dirty="0" err="1">
                <a:latin typeface="Garamond"/>
              </a:rPr>
              <a:t>i</a:t>
            </a:r>
            <a:r>
              <a:rPr lang="en-US" sz="1600" dirty="0">
                <a:latin typeface="Garamond"/>
              </a:rPr>
              <a:t> da bi </a:t>
            </a:r>
            <a:r>
              <a:rPr lang="en-US" sz="1600" dirty="0" err="1">
                <a:latin typeface="Garamond"/>
              </a:rPr>
              <a:t>pokazali</a:t>
            </a:r>
            <a:r>
              <a:rPr lang="en-US" sz="1600" dirty="0">
                <a:latin typeface="Garamond"/>
              </a:rPr>
              <a:t> </a:t>
            </a:r>
            <a:r>
              <a:rPr lang="en-US" sz="1600" dirty="0" err="1">
                <a:latin typeface="Garamond"/>
              </a:rPr>
              <a:t>originalnost</a:t>
            </a:r>
            <a:r>
              <a:rPr lang="en-US" sz="1600" dirty="0">
                <a:latin typeface="Garamond"/>
              </a:rPr>
              <a:t> u </a:t>
            </a:r>
            <a:r>
              <a:rPr lang="en-US" sz="1600" dirty="0" err="1">
                <a:latin typeface="Garamond"/>
              </a:rPr>
              <a:t>njenoj</a:t>
            </a:r>
            <a:r>
              <a:rPr lang="en-US" sz="1600" dirty="0">
                <a:latin typeface="Garamond"/>
              </a:rPr>
              <a:t> </a:t>
            </a:r>
            <a:r>
              <a:rPr lang="en-US" sz="1600" dirty="0" err="1">
                <a:latin typeface="Garamond"/>
              </a:rPr>
              <a:t>obradbi</a:t>
            </a:r>
            <a:r>
              <a:rPr lang="en-US" sz="1600" dirty="0">
                <a:latin typeface="Garamond"/>
              </a:rPr>
              <a:t> ( </a:t>
            </a:r>
            <a:r>
              <a:rPr lang="en-US" sz="1600" dirty="0" err="1">
                <a:latin typeface="Garamond"/>
              </a:rPr>
              <a:t>lokalne</a:t>
            </a:r>
            <a:r>
              <a:rPr lang="en-US" sz="1600" dirty="0">
                <a:latin typeface="Garamond"/>
              </a:rPr>
              <a:t> </a:t>
            </a:r>
            <a:r>
              <a:rPr lang="en-US" sz="1600" dirty="0" err="1">
                <a:latin typeface="Garamond"/>
              </a:rPr>
              <a:t>legende</a:t>
            </a:r>
            <a:r>
              <a:rPr lang="en-US" sz="1600" dirty="0">
                <a:latin typeface="Garamond"/>
              </a:rPr>
              <a:t> s </a:t>
            </a:r>
            <a:r>
              <a:rPr lang="en-US" sz="1600" dirty="0" err="1">
                <a:latin typeface="Garamond"/>
              </a:rPr>
              <a:t>područja</a:t>
            </a:r>
            <a:r>
              <a:rPr lang="en-US" sz="1600" dirty="0">
                <a:latin typeface="Garamond"/>
              </a:rPr>
              <a:t> Brela)</a:t>
            </a:r>
          </a:p>
          <a:p>
            <a:pPr>
              <a:lnSpc>
                <a:spcPct val="90000"/>
              </a:lnSpc>
              <a:buSzPct val="114999"/>
            </a:pPr>
            <a:r>
              <a:rPr lang="en-US" sz="1600" dirty="0">
                <a:latin typeface="Garamond"/>
              </a:rPr>
              <a:t>2. </a:t>
            </a:r>
            <a:r>
              <a:rPr lang="en-US" sz="1600" err="1">
                <a:latin typeface="Garamond"/>
              </a:rPr>
              <a:t>Priprema</a:t>
            </a:r>
            <a:r>
              <a:rPr lang="en-US" sz="1600" dirty="0">
                <a:latin typeface="Garamond"/>
              </a:rPr>
              <a:t> </a:t>
            </a:r>
            <a:r>
              <a:rPr lang="en-US" sz="1600" err="1">
                <a:latin typeface="Garamond"/>
              </a:rPr>
              <a:t>učenika</a:t>
            </a:r>
            <a:r>
              <a:rPr lang="en-US" sz="1600" dirty="0">
                <a:latin typeface="Garamond"/>
              </a:rPr>
              <a:t> za </a:t>
            </a:r>
            <a:r>
              <a:rPr lang="en-US" sz="1600" err="1">
                <a:latin typeface="Garamond"/>
              </a:rPr>
              <a:t>odabranu</a:t>
            </a:r>
            <a:r>
              <a:rPr lang="en-US" sz="1600" dirty="0">
                <a:latin typeface="Garamond"/>
              </a:rPr>
              <a:t> </a:t>
            </a:r>
            <a:r>
              <a:rPr lang="en-US" sz="1600" err="1">
                <a:latin typeface="Garamond"/>
              </a:rPr>
              <a:t>temu</a:t>
            </a:r>
            <a:endParaRPr lang="en-US" sz="1600">
              <a:latin typeface="Garamond"/>
            </a:endParaRPr>
          </a:p>
          <a:p>
            <a:pPr>
              <a:lnSpc>
                <a:spcPct val="90000"/>
              </a:lnSpc>
              <a:buSzPct val="114999"/>
            </a:pPr>
            <a:r>
              <a:rPr lang="en-US" sz="1600" dirty="0">
                <a:latin typeface="Garamond"/>
              </a:rPr>
              <a:t>3. </a:t>
            </a:r>
            <a:r>
              <a:rPr lang="en-US" sz="1600" err="1">
                <a:latin typeface="Garamond"/>
              </a:rPr>
              <a:t>Izrada</a:t>
            </a:r>
            <a:r>
              <a:rPr lang="en-US" sz="1600" dirty="0">
                <a:latin typeface="Garamond"/>
              </a:rPr>
              <a:t> plana </a:t>
            </a:r>
            <a:r>
              <a:rPr lang="en-US" sz="1600" err="1">
                <a:latin typeface="Garamond"/>
              </a:rPr>
              <a:t>istraživanja</a:t>
            </a:r>
            <a:r>
              <a:rPr lang="en-US" sz="1600" dirty="0">
                <a:latin typeface="Garamond"/>
              </a:rPr>
              <a:t> koji </a:t>
            </a:r>
            <a:r>
              <a:rPr lang="en-US" sz="1600" err="1">
                <a:latin typeface="Garamond"/>
              </a:rPr>
              <a:t>obuhvaća</a:t>
            </a:r>
            <a:r>
              <a:rPr lang="en-US" sz="1600" dirty="0">
                <a:latin typeface="Garamond"/>
              </a:rPr>
              <a:t>:</a:t>
            </a:r>
          </a:p>
          <a:p>
            <a:pPr>
              <a:lnSpc>
                <a:spcPct val="90000"/>
              </a:lnSpc>
              <a:buSzPct val="114999"/>
            </a:pPr>
            <a:r>
              <a:rPr lang="en-US" sz="1600" dirty="0">
                <a:latin typeface="Garamond"/>
              </a:rPr>
              <a:t>a) </a:t>
            </a:r>
            <a:r>
              <a:rPr lang="en-US" sz="1600" err="1">
                <a:latin typeface="Garamond"/>
              </a:rPr>
              <a:t>utvrđivanje</a:t>
            </a:r>
            <a:r>
              <a:rPr lang="en-US" sz="1600" dirty="0">
                <a:latin typeface="Garamond"/>
              </a:rPr>
              <a:t> </a:t>
            </a:r>
            <a:r>
              <a:rPr lang="en-US" sz="1600" err="1">
                <a:latin typeface="Garamond"/>
              </a:rPr>
              <a:t>vremenskoga</a:t>
            </a:r>
            <a:r>
              <a:rPr lang="en-US" sz="1600" dirty="0">
                <a:latin typeface="Garamond"/>
              </a:rPr>
              <a:t> </a:t>
            </a:r>
            <a:r>
              <a:rPr lang="en-US" sz="1600" err="1">
                <a:latin typeface="Garamond"/>
              </a:rPr>
              <a:t>roka</a:t>
            </a:r>
            <a:r>
              <a:rPr lang="en-US" sz="1600" dirty="0">
                <a:latin typeface="Garamond"/>
              </a:rPr>
              <a:t> za </a:t>
            </a:r>
            <a:r>
              <a:rPr lang="en-US" sz="1600" err="1">
                <a:latin typeface="Garamond"/>
              </a:rPr>
              <a:t>izradu</a:t>
            </a:r>
            <a:r>
              <a:rPr lang="en-US" sz="1600" dirty="0">
                <a:latin typeface="Garamond"/>
              </a:rPr>
              <a:t> </a:t>
            </a:r>
            <a:r>
              <a:rPr lang="en-US" sz="1600" err="1">
                <a:latin typeface="Garamond"/>
              </a:rPr>
              <a:t>cjelokupnoga</a:t>
            </a:r>
            <a:r>
              <a:rPr lang="en-US" sz="1600" dirty="0">
                <a:latin typeface="Garamond"/>
              </a:rPr>
              <a:t> </a:t>
            </a:r>
            <a:r>
              <a:rPr lang="en-US" sz="1600" err="1">
                <a:latin typeface="Garamond"/>
              </a:rPr>
              <a:t>projekta</a:t>
            </a:r>
            <a:r>
              <a:rPr lang="en-US" sz="1600" dirty="0">
                <a:latin typeface="Garamond"/>
              </a:rPr>
              <a:t> ( do Dana </a:t>
            </a:r>
            <a:r>
              <a:rPr lang="en-US" sz="1600" err="1">
                <a:latin typeface="Garamond"/>
              </a:rPr>
              <a:t>škole</a:t>
            </a:r>
            <a:r>
              <a:rPr lang="en-US" sz="1600" dirty="0">
                <a:latin typeface="Garamond"/>
              </a:rPr>
              <a:t> 2017.) </a:t>
            </a:r>
            <a:r>
              <a:rPr lang="en-US" sz="1600" err="1">
                <a:latin typeface="Garamond"/>
              </a:rPr>
              <a:t>kao</a:t>
            </a:r>
            <a:r>
              <a:rPr lang="en-US" sz="1600" dirty="0">
                <a:latin typeface="Garamond"/>
              </a:rPr>
              <a:t> </a:t>
            </a:r>
            <a:r>
              <a:rPr lang="en-US" sz="1600" err="1">
                <a:latin typeface="Garamond"/>
              </a:rPr>
              <a:t>i</a:t>
            </a:r>
            <a:r>
              <a:rPr lang="en-US" sz="1600" dirty="0">
                <a:latin typeface="Garamond"/>
              </a:rPr>
              <a:t> </a:t>
            </a:r>
            <a:r>
              <a:rPr lang="en-US" sz="1600" err="1">
                <a:latin typeface="Garamond"/>
              </a:rPr>
              <a:t>pojedinih</a:t>
            </a:r>
            <a:r>
              <a:rPr lang="en-US" sz="1600" dirty="0">
                <a:latin typeface="Garamond"/>
              </a:rPr>
              <a:t> </a:t>
            </a:r>
            <a:r>
              <a:rPr lang="en-US" sz="1600" err="1">
                <a:latin typeface="Garamond"/>
              </a:rPr>
              <a:t>etapa</a:t>
            </a:r>
            <a:r>
              <a:rPr lang="en-US" sz="1600" dirty="0">
                <a:latin typeface="Garamond"/>
              </a:rPr>
              <a:t> </a:t>
            </a:r>
            <a:r>
              <a:rPr lang="en-US" sz="1600" err="1">
                <a:latin typeface="Garamond"/>
              </a:rPr>
              <a:t>projekta</a:t>
            </a:r>
            <a:endParaRPr lang="en-US" sz="1600">
              <a:latin typeface="Garamond"/>
            </a:endParaRPr>
          </a:p>
          <a:p>
            <a:pPr>
              <a:lnSpc>
                <a:spcPct val="90000"/>
              </a:lnSpc>
              <a:buSzPct val="114999"/>
            </a:pPr>
            <a:r>
              <a:rPr lang="en-US" sz="1600" dirty="0">
                <a:latin typeface="Garamond"/>
              </a:rPr>
              <a:t>b) </a:t>
            </a:r>
            <a:r>
              <a:rPr lang="en-US" sz="1600" err="1">
                <a:latin typeface="Garamond"/>
              </a:rPr>
              <a:t>određivanje</a:t>
            </a:r>
            <a:r>
              <a:rPr lang="en-US" sz="1600" dirty="0">
                <a:latin typeface="Garamond"/>
              </a:rPr>
              <a:t> </a:t>
            </a:r>
            <a:r>
              <a:rPr lang="en-US" sz="1600" err="1">
                <a:latin typeface="Garamond"/>
              </a:rPr>
              <a:t>prostornoga</a:t>
            </a:r>
            <a:r>
              <a:rPr lang="en-US" sz="1600" dirty="0">
                <a:latin typeface="Garamond"/>
              </a:rPr>
              <a:t> </a:t>
            </a:r>
            <a:r>
              <a:rPr lang="en-US" sz="1600" err="1">
                <a:latin typeface="Garamond"/>
              </a:rPr>
              <a:t>okvira</a:t>
            </a:r>
            <a:r>
              <a:rPr lang="en-US" sz="1600" dirty="0">
                <a:latin typeface="Garamond"/>
              </a:rPr>
              <a:t> ( </a:t>
            </a:r>
            <a:r>
              <a:rPr lang="en-US" sz="1600" err="1">
                <a:latin typeface="Garamond"/>
              </a:rPr>
              <a:t>lokalne</a:t>
            </a:r>
            <a:r>
              <a:rPr lang="en-US" sz="1600" dirty="0">
                <a:latin typeface="Garamond"/>
              </a:rPr>
              <a:t> </a:t>
            </a:r>
            <a:r>
              <a:rPr lang="en-US" sz="1600" err="1">
                <a:latin typeface="Garamond"/>
              </a:rPr>
              <a:t>legende</a:t>
            </a:r>
            <a:r>
              <a:rPr lang="en-US" sz="1600" dirty="0">
                <a:latin typeface="Garamond"/>
              </a:rPr>
              <a:t> s </a:t>
            </a:r>
            <a:r>
              <a:rPr lang="en-US" sz="1600" err="1">
                <a:latin typeface="Garamond"/>
              </a:rPr>
              <a:t>područja</a:t>
            </a:r>
            <a:r>
              <a:rPr lang="en-US" sz="1600" dirty="0">
                <a:latin typeface="Garamond"/>
              </a:rPr>
              <a:t> Brela )</a:t>
            </a:r>
          </a:p>
          <a:p>
            <a:pPr>
              <a:lnSpc>
                <a:spcPct val="90000"/>
              </a:lnSpc>
              <a:buSzPct val="114999"/>
            </a:pPr>
            <a:r>
              <a:rPr lang="en-US" sz="1600" dirty="0">
                <a:latin typeface="Garamond"/>
              </a:rPr>
              <a:t>c) </a:t>
            </a:r>
            <a:r>
              <a:rPr lang="en-US" sz="1600" err="1">
                <a:latin typeface="Garamond"/>
              </a:rPr>
              <a:t>definiranje</a:t>
            </a:r>
            <a:r>
              <a:rPr lang="en-US" sz="1600" dirty="0">
                <a:latin typeface="Garamond"/>
              </a:rPr>
              <a:t> </a:t>
            </a:r>
            <a:r>
              <a:rPr lang="en-US" sz="1600" err="1">
                <a:latin typeface="Garamond"/>
              </a:rPr>
              <a:t>zadataka</a:t>
            </a:r>
            <a:r>
              <a:rPr lang="en-US" sz="1600" dirty="0">
                <a:latin typeface="Garamond"/>
              </a:rPr>
              <a:t> ( </a:t>
            </a:r>
            <a:r>
              <a:rPr lang="en-US" sz="1600" err="1">
                <a:latin typeface="Garamond"/>
              </a:rPr>
              <a:t>zabilježiti</a:t>
            </a:r>
            <a:r>
              <a:rPr lang="en-US" sz="1600" dirty="0">
                <a:latin typeface="Garamond"/>
              </a:rPr>
              <a:t> </a:t>
            </a:r>
            <a:r>
              <a:rPr lang="en-US" sz="1600" err="1">
                <a:latin typeface="Garamond"/>
              </a:rPr>
              <a:t>te</a:t>
            </a:r>
            <a:r>
              <a:rPr lang="en-US" sz="1600" dirty="0">
                <a:latin typeface="Garamond"/>
              </a:rPr>
              <a:t> </a:t>
            </a:r>
            <a:r>
              <a:rPr lang="en-US" sz="1600" err="1">
                <a:latin typeface="Garamond"/>
              </a:rPr>
              <a:t>ilustrirati</a:t>
            </a:r>
            <a:r>
              <a:rPr lang="en-US" sz="1600" dirty="0">
                <a:latin typeface="Garamond"/>
              </a:rPr>
              <a:t> </a:t>
            </a:r>
            <a:r>
              <a:rPr lang="en-US" sz="1600" err="1">
                <a:latin typeface="Garamond"/>
              </a:rPr>
              <a:t>dotične</a:t>
            </a:r>
            <a:r>
              <a:rPr lang="en-US" sz="1600" dirty="0">
                <a:latin typeface="Garamond"/>
              </a:rPr>
              <a:t> </a:t>
            </a:r>
            <a:r>
              <a:rPr lang="en-US" sz="1600" err="1">
                <a:latin typeface="Garamond"/>
              </a:rPr>
              <a:t>lokalne</a:t>
            </a:r>
            <a:r>
              <a:rPr lang="en-US" sz="1600" dirty="0">
                <a:latin typeface="Garamond"/>
              </a:rPr>
              <a:t> </a:t>
            </a:r>
            <a:r>
              <a:rPr lang="en-US" sz="1600" err="1">
                <a:latin typeface="Garamond"/>
              </a:rPr>
              <a:t>legende</a:t>
            </a:r>
            <a:r>
              <a:rPr lang="en-US" sz="1600" dirty="0">
                <a:latin typeface="Garamond"/>
              </a:rPr>
              <a:t>)</a:t>
            </a:r>
          </a:p>
          <a:p>
            <a:pPr>
              <a:lnSpc>
                <a:spcPct val="90000"/>
              </a:lnSpc>
              <a:buSzPct val="114999"/>
            </a:pPr>
            <a:r>
              <a:rPr lang="en-US" sz="1600" dirty="0">
                <a:latin typeface="Garamond"/>
              </a:rPr>
              <a:t>d) </a:t>
            </a:r>
            <a:r>
              <a:rPr lang="en-US" sz="1600" err="1">
                <a:latin typeface="Garamond"/>
              </a:rPr>
              <a:t>određivanje</a:t>
            </a:r>
            <a:r>
              <a:rPr lang="en-US" sz="1600" dirty="0">
                <a:latin typeface="Garamond"/>
              </a:rPr>
              <a:t> </a:t>
            </a:r>
            <a:r>
              <a:rPr lang="en-US" sz="1600" err="1">
                <a:latin typeface="Garamond"/>
              </a:rPr>
              <a:t>odgovarajućih</a:t>
            </a:r>
            <a:r>
              <a:rPr lang="en-US" sz="1600" dirty="0">
                <a:latin typeface="Garamond"/>
              </a:rPr>
              <a:t> </a:t>
            </a:r>
            <a:r>
              <a:rPr lang="en-US" sz="1600" err="1">
                <a:latin typeface="Garamond"/>
              </a:rPr>
              <a:t>postupaka</a:t>
            </a:r>
            <a:r>
              <a:rPr lang="en-US" sz="1600" dirty="0">
                <a:latin typeface="Garamond"/>
              </a:rPr>
              <a:t> (</a:t>
            </a:r>
            <a:r>
              <a:rPr lang="en-US" sz="1600" err="1">
                <a:latin typeface="Garamond"/>
              </a:rPr>
              <a:t>metoda</a:t>
            </a:r>
            <a:r>
              <a:rPr lang="en-US" sz="1600" dirty="0">
                <a:latin typeface="Garamond"/>
              </a:rPr>
              <a:t>, </a:t>
            </a:r>
            <a:r>
              <a:rPr lang="en-US" sz="1600" err="1">
                <a:latin typeface="Garamond"/>
              </a:rPr>
              <a:t>tehnika</a:t>
            </a:r>
            <a:r>
              <a:rPr lang="en-US" sz="1600" dirty="0">
                <a:latin typeface="Garamond"/>
              </a:rPr>
              <a:t>) </a:t>
            </a:r>
            <a:r>
              <a:rPr lang="en-US" sz="1600" err="1">
                <a:latin typeface="Garamond"/>
              </a:rPr>
              <a:t>rada</a:t>
            </a:r>
            <a:r>
              <a:rPr lang="en-US" sz="1600" dirty="0">
                <a:latin typeface="Garamond"/>
              </a:rPr>
              <a:t> ( </a:t>
            </a:r>
            <a:r>
              <a:rPr lang="en-US" sz="1600" err="1">
                <a:latin typeface="Garamond"/>
              </a:rPr>
              <a:t>istraživanje</a:t>
            </a:r>
            <a:r>
              <a:rPr lang="en-US" sz="1600" dirty="0">
                <a:latin typeface="Garamond"/>
              </a:rPr>
              <a:t> </a:t>
            </a:r>
            <a:r>
              <a:rPr lang="en-US" sz="1600" err="1">
                <a:latin typeface="Garamond"/>
              </a:rPr>
              <a:t>na</a:t>
            </a:r>
            <a:r>
              <a:rPr lang="en-US" sz="1600" dirty="0">
                <a:latin typeface="Garamond"/>
              </a:rPr>
              <a:t> </a:t>
            </a:r>
            <a:r>
              <a:rPr lang="en-US" sz="1600" err="1">
                <a:latin typeface="Garamond"/>
              </a:rPr>
              <a:t>terenu</a:t>
            </a:r>
            <a:r>
              <a:rPr lang="en-US" sz="1600" dirty="0">
                <a:latin typeface="Garamond"/>
              </a:rPr>
              <a:t>; </a:t>
            </a:r>
            <a:r>
              <a:rPr lang="en-US" sz="1600" err="1">
                <a:latin typeface="Garamond"/>
              </a:rPr>
              <a:t>razgovori</a:t>
            </a:r>
            <a:r>
              <a:rPr lang="en-US" sz="1600" dirty="0">
                <a:latin typeface="Garamond"/>
              </a:rPr>
              <a:t> sa </a:t>
            </a:r>
            <a:r>
              <a:rPr lang="en-US" sz="1600" err="1">
                <a:latin typeface="Garamond"/>
              </a:rPr>
              <a:t>starijim</a:t>
            </a:r>
            <a:r>
              <a:rPr lang="en-US" sz="1600" dirty="0">
                <a:latin typeface="Garamond"/>
              </a:rPr>
              <a:t> </a:t>
            </a:r>
            <a:r>
              <a:rPr lang="en-US" sz="1600" err="1">
                <a:latin typeface="Garamond"/>
              </a:rPr>
              <a:t>mještanima</a:t>
            </a:r>
            <a:r>
              <a:rPr lang="en-US" sz="1600" dirty="0">
                <a:latin typeface="Garamond"/>
              </a:rPr>
              <a:t>)</a:t>
            </a:r>
          </a:p>
          <a:p>
            <a:pPr>
              <a:lnSpc>
                <a:spcPct val="90000"/>
              </a:lnSpc>
              <a:buSzPct val="114999"/>
            </a:pPr>
            <a:r>
              <a:rPr lang="en-US" sz="1600" dirty="0">
                <a:latin typeface="Garamond"/>
              </a:rPr>
              <a:t>e) </a:t>
            </a:r>
            <a:r>
              <a:rPr lang="en-US" sz="1600" dirty="0" err="1">
                <a:latin typeface="Garamond"/>
              </a:rPr>
              <a:t>podjela</a:t>
            </a:r>
            <a:r>
              <a:rPr lang="en-US" sz="1600" dirty="0">
                <a:latin typeface="Garamond"/>
              </a:rPr>
              <a:t> </a:t>
            </a:r>
            <a:r>
              <a:rPr lang="en-US" sz="1600" dirty="0" err="1">
                <a:latin typeface="Garamond"/>
              </a:rPr>
              <a:t>učenika</a:t>
            </a:r>
            <a:r>
              <a:rPr lang="en-US" sz="1600" dirty="0">
                <a:latin typeface="Garamond"/>
              </a:rPr>
              <a:t> u </a:t>
            </a:r>
            <a:r>
              <a:rPr lang="en-US" sz="1600" dirty="0" err="1">
                <a:latin typeface="Garamond"/>
              </a:rPr>
              <a:t>skupine</a:t>
            </a:r>
            <a:endParaRPr lang="en-US" sz="1600" dirty="0">
              <a:latin typeface="Garamond"/>
            </a:endParaRPr>
          </a:p>
          <a:p>
            <a:pPr>
              <a:lnSpc>
                <a:spcPct val="90000"/>
              </a:lnSpc>
              <a:buSzPct val="114999"/>
            </a:pPr>
            <a:r>
              <a:rPr lang="en-US" sz="1600" dirty="0">
                <a:latin typeface="Garamond"/>
              </a:rPr>
              <a:t>f) </a:t>
            </a:r>
            <a:r>
              <a:rPr lang="en-US" sz="1600" err="1">
                <a:latin typeface="Garamond"/>
              </a:rPr>
              <a:t>podjela</a:t>
            </a:r>
            <a:r>
              <a:rPr lang="en-US" sz="1600" dirty="0">
                <a:latin typeface="Garamond"/>
              </a:rPr>
              <a:t> </a:t>
            </a:r>
            <a:r>
              <a:rPr lang="en-US" sz="1600" err="1">
                <a:latin typeface="Garamond"/>
              </a:rPr>
              <a:t>zadataka</a:t>
            </a:r>
            <a:r>
              <a:rPr lang="en-US" sz="1600" dirty="0">
                <a:latin typeface="Garamond"/>
              </a:rPr>
              <a:t> </a:t>
            </a:r>
            <a:r>
              <a:rPr lang="en-US" sz="1600" err="1">
                <a:latin typeface="Garamond"/>
              </a:rPr>
              <a:t>svakoj</a:t>
            </a:r>
            <a:r>
              <a:rPr lang="en-US" sz="1600" dirty="0">
                <a:latin typeface="Garamond"/>
              </a:rPr>
              <a:t> </a:t>
            </a:r>
            <a:r>
              <a:rPr lang="en-US" sz="1600" err="1">
                <a:latin typeface="Garamond"/>
              </a:rPr>
              <a:t>skupini</a:t>
            </a:r>
            <a:r>
              <a:rPr lang="en-US" sz="1600" dirty="0">
                <a:latin typeface="Garamond"/>
              </a:rPr>
              <a:t> </a:t>
            </a:r>
            <a:r>
              <a:rPr lang="en-US" sz="1600" err="1">
                <a:latin typeface="Garamond"/>
              </a:rPr>
              <a:t>učenika</a:t>
            </a:r>
            <a:endParaRPr lang="en-US" sz="1600">
              <a:latin typeface="Garamond"/>
            </a:endParaRPr>
          </a:p>
          <a:p>
            <a:pPr>
              <a:lnSpc>
                <a:spcPct val="90000"/>
              </a:lnSpc>
              <a:buSzPct val="114999"/>
            </a:pPr>
            <a:endParaRPr lang="en-US" sz="1300"/>
          </a:p>
        </p:txBody>
      </p:sp>
      <p:pic>
        <p:nvPicPr>
          <p:cNvPr id="3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84F4BBBE-11B7-480B-B6BE-9743A9EA80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956" y="798124"/>
            <a:ext cx="1009650" cy="466725"/>
          </a:xfrm>
          <a:prstGeom prst="rect">
            <a:avLst/>
          </a:prstGeom>
        </p:spPr>
      </p:pic>
      <p:pic>
        <p:nvPicPr>
          <p:cNvPr id="4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EB1AD305-8DB5-454D-A0C4-014F84A737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7668" y="705750"/>
            <a:ext cx="803446" cy="121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417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A59AA-0AC0-4D72-9174-2774CF8DA3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ea typeface="+mn-lt"/>
                <a:cs typeface="+mn-lt"/>
              </a:rPr>
              <a:t>4. </a:t>
            </a:r>
            <a:r>
              <a:rPr lang="en-US" dirty="0" err="1">
                <a:ea typeface="+mn-lt"/>
                <a:cs typeface="+mn-lt"/>
              </a:rPr>
              <a:t>Izvođenje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istraživanja</a:t>
            </a:r>
            <a:r>
              <a:rPr lang="en-US" dirty="0">
                <a:ea typeface="+mn-lt"/>
                <a:cs typeface="+mn-lt"/>
              </a:rPr>
              <a:t> (</a:t>
            </a:r>
            <a:r>
              <a:rPr lang="en-US" dirty="0" err="1">
                <a:ea typeface="+mn-lt"/>
                <a:cs typeface="+mn-lt"/>
              </a:rPr>
              <a:t>ostvarivanje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preuzetih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zadataka</a:t>
            </a:r>
            <a:r>
              <a:rPr lang="en-US" dirty="0">
                <a:ea typeface="+mn-lt"/>
                <a:cs typeface="+mn-lt"/>
              </a:rPr>
              <a:t>):</a:t>
            </a:r>
            <a:endParaRPr lang="en-US" dirty="0"/>
          </a:p>
          <a:p>
            <a:pPr marL="0" indent="0">
              <a:buSzPct val="114999"/>
              <a:buNone/>
            </a:pPr>
            <a:r>
              <a:rPr lang="en-US" dirty="0">
                <a:ea typeface="+mn-lt"/>
                <a:cs typeface="+mn-lt"/>
              </a:rPr>
              <a:t>a) </a:t>
            </a:r>
            <a:r>
              <a:rPr lang="en-US" dirty="0" err="1">
                <a:ea typeface="+mn-lt"/>
                <a:cs typeface="+mn-lt"/>
              </a:rPr>
              <a:t>prikupljanje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građe</a:t>
            </a:r>
            <a:r>
              <a:rPr lang="en-US" dirty="0">
                <a:ea typeface="+mn-lt"/>
                <a:cs typeface="+mn-lt"/>
              </a:rPr>
              <a:t> (</a:t>
            </a:r>
            <a:r>
              <a:rPr lang="en-US" dirty="0" err="1">
                <a:ea typeface="+mn-lt"/>
                <a:cs typeface="+mn-lt"/>
              </a:rPr>
              <a:t>radnoga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materijala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informacija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sl.)</a:t>
            </a:r>
            <a:endParaRPr lang="en-US" dirty="0"/>
          </a:p>
          <a:p>
            <a:pPr marL="0" indent="0">
              <a:buSzPct val="114999"/>
              <a:buNone/>
            </a:pPr>
            <a:r>
              <a:rPr lang="en-US" dirty="0">
                <a:ea typeface="+mn-lt"/>
                <a:cs typeface="+mn-lt"/>
              </a:rPr>
              <a:t>b) </a:t>
            </a:r>
            <a:r>
              <a:rPr lang="en-US" dirty="0" err="1">
                <a:ea typeface="+mn-lt"/>
                <a:cs typeface="+mn-lt"/>
              </a:rPr>
              <a:t>uspoređivanje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prikupljene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građe</a:t>
            </a:r>
            <a:endParaRPr lang="en-US" dirty="0" err="1"/>
          </a:p>
          <a:p>
            <a:pPr marL="0" indent="0">
              <a:buSzPct val="114999"/>
              <a:buNone/>
            </a:pPr>
            <a:r>
              <a:rPr lang="en-US" dirty="0">
                <a:ea typeface="+mn-lt"/>
                <a:cs typeface="+mn-lt"/>
              </a:rPr>
              <a:t>c) </a:t>
            </a:r>
            <a:r>
              <a:rPr lang="en-US" dirty="0" err="1">
                <a:ea typeface="+mn-lt"/>
                <a:cs typeface="+mn-lt"/>
              </a:rPr>
              <a:t>izvještavanje</a:t>
            </a:r>
            <a:r>
              <a:rPr lang="en-US" dirty="0">
                <a:ea typeface="+mn-lt"/>
                <a:cs typeface="+mn-lt"/>
              </a:rPr>
              <a:t> o </a:t>
            </a:r>
            <a:r>
              <a:rPr lang="en-US" dirty="0" err="1">
                <a:ea typeface="+mn-lt"/>
                <a:cs typeface="+mn-lt"/>
              </a:rPr>
              <a:t>rezultatima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prikupljene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građe</a:t>
            </a:r>
            <a:endParaRPr lang="en-US" dirty="0" err="1"/>
          </a:p>
          <a:p>
            <a:pPr>
              <a:buSzPct val="114999"/>
            </a:pPr>
            <a:r>
              <a:rPr lang="en-US" dirty="0">
                <a:ea typeface="+mn-lt"/>
                <a:cs typeface="+mn-lt"/>
              </a:rPr>
              <a:t>5. </a:t>
            </a:r>
            <a:r>
              <a:rPr lang="en-US" dirty="0" err="1">
                <a:ea typeface="+mn-lt"/>
                <a:cs typeface="+mn-lt"/>
              </a:rPr>
              <a:t>Objedinjavanje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odabir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usustavljivanje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sakupljene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građe</a:t>
            </a:r>
            <a:endParaRPr lang="en-US" dirty="0" err="1"/>
          </a:p>
          <a:p>
            <a:pPr>
              <a:buSzPct val="114999"/>
            </a:pPr>
            <a:r>
              <a:rPr lang="en-US" dirty="0">
                <a:ea typeface="+mn-lt"/>
                <a:cs typeface="+mn-lt"/>
              </a:rPr>
              <a:t>6. </a:t>
            </a:r>
            <a:r>
              <a:rPr lang="en-US" dirty="0" err="1">
                <a:ea typeface="+mn-lt"/>
                <a:cs typeface="+mn-lt"/>
              </a:rPr>
              <a:t>Izrada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završnoga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dijela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projekta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tzv</a:t>
            </a:r>
            <a:r>
              <a:rPr lang="en-US" dirty="0">
                <a:ea typeface="+mn-lt"/>
                <a:cs typeface="+mn-lt"/>
              </a:rPr>
              <a:t>. </a:t>
            </a:r>
            <a:r>
              <a:rPr lang="en-US" dirty="0" err="1">
                <a:ea typeface="+mn-lt"/>
                <a:cs typeface="+mn-lt"/>
              </a:rPr>
              <a:t>rezultat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istraživanja</a:t>
            </a:r>
            <a:r>
              <a:rPr lang="en-US" dirty="0">
                <a:ea typeface="+mn-lt"/>
                <a:cs typeface="+mn-lt"/>
              </a:rPr>
              <a:t>: </a:t>
            </a:r>
            <a:r>
              <a:rPr lang="en-US" dirty="0" err="1">
                <a:ea typeface="+mn-lt"/>
                <a:cs typeface="+mn-lt"/>
              </a:rPr>
              <a:t>panoi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plakati</a:t>
            </a:r>
            <a:r>
              <a:rPr lang="en-US" dirty="0">
                <a:ea typeface="+mn-lt"/>
                <a:cs typeface="+mn-lt"/>
              </a:rPr>
              <a:t>,  web </a:t>
            </a:r>
            <a:r>
              <a:rPr lang="en-US" dirty="0" err="1">
                <a:ea typeface="+mn-lt"/>
                <a:cs typeface="+mn-lt"/>
              </a:rPr>
              <a:t>stranice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tiskanje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slikovnice</a:t>
            </a:r>
            <a:endParaRPr lang="en-US" dirty="0" err="1"/>
          </a:p>
          <a:p>
            <a:pPr>
              <a:buSzPct val="114999"/>
            </a:pPr>
            <a:r>
              <a:rPr lang="en-US" dirty="0">
                <a:ea typeface="+mn-lt"/>
                <a:cs typeface="+mn-lt"/>
              </a:rPr>
              <a:t>7. </a:t>
            </a:r>
            <a:r>
              <a:rPr lang="en-US" dirty="0" err="1">
                <a:ea typeface="+mn-lt"/>
                <a:cs typeface="+mn-lt"/>
              </a:rPr>
              <a:t>Prezentacija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cjelovitoga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projekta</a:t>
            </a:r>
            <a:r>
              <a:rPr lang="en-US" dirty="0">
                <a:ea typeface="+mn-lt"/>
                <a:cs typeface="+mn-lt"/>
              </a:rPr>
              <a:t> u </a:t>
            </a:r>
            <a:r>
              <a:rPr lang="en-US" dirty="0" err="1">
                <a:ea typeface="+mn-lt"/>
                <a:cs typeface="+mn-lt"/>
              </a:rPr>
              <a:t>ucionici</a:t>
            </a:r>
            <a:r>
              <a:rPr lang="en-US" dirty="0">
                <a:ea typeface="+mn-lt"/>
                <a:cs typeface="+mn-lt"/>
              </a:rPr>
              <a:t>, u </a:t>
            </a:r>
            <a:r>
              <a:rPr lang="en-US" dirty="0" err="1">
                <a:ea typeface="+mn-lt"/>
                <a:cs typeface="+mn-lt"/>
              </a:rPr>
              <a:t>školi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u </a:t>
            </a:r>
            <a:r>
              <a:rPr lang="en-US" dirty="0" err="1">
                <a:ea typeface="+mn-lt"/>
                <a:cs typeface="+mn-lt"/>
              </a:rPr>
              <a:t>javnosti</a:t>
            </a:r>
            <a:r>
              <a:rPr lang="en-US" dirty="0">
                <a:ea typeface="+mn-lt"/>
                <a:cs typeface="+mn-lt"/>
              </a:rPr>
              <a:t> ( 120. </a:t>
            </a:r>
            <a:r>
              <a:rPr lang="en-US" dirty="0" err="1">
                <a:ea typeface="+mn-lt"/>
                <a:cs typeface="+mn-lt"/>
              </a:rPr>
              <a:t>obljetnica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školstva</a:t>
            </a:r>
            <a:r>
              <a:rPr lang="en-US" dirty="0">
                <a:ea typeface="+mn-lt"/>
                <a:cs typeface="+mn-lt"/>
              </a:rPr>
              <a:t>)</a:t>
            </a:r>
          </a:p>
          <a:p>
            <a:pPr>
              <a:buSzPct val="114999"/>
            </a:pPr>
            <a:r>
              <a:rPr lang="en-US" dirty="0">
                <a:ea typeface="+mn-lt"/>
                <a:cs typeface="+mn-lt"/>
              </a:rPr>
              <a:t>8. Vrjednovanje </a:t>
            </a:r>
            <a:r>
              <a:rPr lang="en-US" dirty="0" err="1">
                <a:ea typeface="+mn-lt"/>
                <a:cs typeface="+mn-lt"/>
              </a:rPr>
              <a:t>projekta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73B386A0-0098-4D0D-97A4-7891A26A7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956" y="1021148"/>
            <a:ext cx="1725186" cy="801261"/>
          </a:xfrm>
          <a:prstGeom prst="rect">
            <a:avLst/>
          </a:prstGeom>
        </p:spPr>
      </p:pic>
      <p:pic>
        <p:nvPicPr>
          <p:cNvPr id="2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C595A4B5-D31E-4A42-BD93-8BB78113F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9749" y="901399"/>
            <a:ext cx="803446" cy="121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042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7CA9E50-B76A-428A-92C9-9BAC41446D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85E3F79-81BB-4454-A267-DDCA428246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1F375A4-17F0-4BA7-B751-68BFAAEC4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D7527B-0A1D-4C68-88F2-82EBC7156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rgbClr val="262626"/>
                </a:solidFill>
              </a:rPr>
              <a:t>SUVREMENA NASTAVA</a:t>
            </a: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D2122D3-4056-4C50-B4AC-74BB2940E2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40013F3-EFDF-47E8-97D7-A1925D3797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4204547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4" name="Picture 23" descr="A picture containing text&#10;&#10;Description automatically generated">
            <a:extLst>
              <a:ext uri="{FF2B5EF4-FFF2-40B4-BE49-F238E27FC236}">
                <a16:creationId xmlns:a16="http://schemas.microsoft.com/office/drawing/2014/main" id="{713AB5D9-FFB0-4F6C-B75B-F890B0E2C5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4127" y="110465"/>
            <a:ext cx="2264160" cy="100569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72EE820-3A81-4B46-BCB3-9AAC3C31E75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98181" y="201182"/>
            <a:ext cx="803446" cy="121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2372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62724-3C16-4307-BAD2-DBB9A4582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MEĐUNARODNI ERASMUS PROJEKTI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420DD-1152-4F27-9F85-CF1570038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5206" y="2724200"/>
            <a:ext cx="9601196" cy="3318936"/>
          </a:xfrm>
        </p:spPr>
        <p:txBody>
          <a:bodyPr/>
          <a:lstStyle/>
          <a:p>
            <a:r>
              <a:rPr lang="en-US" dirty="0"/>
              <a:t>Po </a:t>
            </a:r>
            <a:r>
              <a:rPr lang="en-US" dirty="0" err="1"/>
              <a:t>provedbi</a:t>
            </a:r>
            <a:r>
              <a:rPr lang="en-US" dirty="0"/>
              <a:t> 1. </a:t>
            </a:r>
            <a:r>
              <a:rPr lang="en-US" dirty="0" err="1"/>
              <a:t>školskog</a:t>
            </a:r>
            <a:r>
              <a:rPr lang="en-US" dirty="0"/>
              <a:t> </a:t>
            </a:r>
            <a:r>
              <a:rPr lang="en-US" dirty="0" err="1"/>
              <a:t>projekta</a:t>
            </a:r>
            <a:r>
              <a:rPr lang="en-US" dirty="0"/>
              <a:t> </a:t>
            </a:r>
            <a:r>
              <a:rPr lang="en-US" dirty="0" err="1"/>
              <a:t>odlučili</a:t>
            </a:r>
            <a:r>
              <a:rPr lang="en-US" dirty="0"/>
              <a:t> </a:t>
            </a:r>
            <a:r>
              <a:rPr lang="en-US" dirty="0" err="1"/>
              <a:t>smo</a:t>
            </a:r>
            <a:r>
              <a:rPr lang="en-US" dirty="0"/>
              <a:t> </a:t>
            </a:r>
            <a:r>
              <a:rPr lang="en-US" dirty="0" err="1"/>
              <a:t>nadograditi</a:t>
            </a:r>
            <a:r>
              <a:rPr lang="en-US" dirty="0"/>
              <a:t> </a:t>
            </a:r>
            <a:r>
              <a:rPr lang="en-US" dirty="0" err="1"/>
              <a:t>postojeća</a:t>
            </a:r>
            <a:r>
              <a:rPr lang="en-US" dirty="0"/>
              <a:t> </a:t>
            </a:r>
            <a:r>
              <a:rPr lang="en-US" dirty="0" err="1"/>
              <a:t>znanja</a:t>
            </a:r>
            <a:r>
              <a:rPr lang="en-US" dirty="0"/>
              <a:t> I </a:t>
            </a:r>
            <a:r>
              <a:rPr lang="en-US" dirty="0" err="1"/>
              <a:t>prijaviti</a:t>
            </a:r>
            <a:r>
              <a:rPr lang="en-US" dirty="0"/>
              <a:t> se za Erasmus KA1 </a:t>
            </a:r>
            <a:r>
              <a:rPr lang="en-US" dirty="0" err="1"/>
              <a:t>projekt</a:t>
            </a:r>
            <a:r>
              <a:rPr lang="en-US" dirty="0"/>
              <a:t> 2019. </a:t>
            </a:r>
            <a:r>
              <a:rPr lang="en-US" dirty="0" err="1"/>
              <a:t>i</a:t>
            </a:r>
            <a:r>
              <a:rPr lang="en-US" dirty="0"/>
              <a:t> 2020. Za </a:t>
            </a:r>
            <a:r>
              <a:rPr lang="en-US" dirty="0" err="1"/>
              <a:t>oba</a:t>
            </a:r>
            <a:r>
              <a:rPr lang="en-US" dirty="0"/>
              <a:t> </a:t>
            </a:r>
            <a:r>
              <a:rPr lang="en-US" dirty="0" err="1"/>
              <a:t>projekta</a:t>
            </a:r>
            <a:r>
              <a:rPr lang="en-US" dirty="0"/>
              <a:t> </a:t>
            </a:r>
            <a:r>
              <a:rPr lang="en-US" dirty="0" err="1"/>
              <a:t>dobili</a:t>
            </a:r>
            <a:r>
              <a:rPr lang="en-US" dirty="0"/>
              <a:t> </a:t>
            </a:r>
            <a:r>
              <a:rPr lang="en-US" dirty="0" err="1"/>
              <a:t>smo</a:t>
            </a:r>
            <a:r>
              <a:rPr lang="en-US" dirty="0"/>
              <a:t> </a:t>
            </a:r>
            <a:r>
              <a:rPr lang="en-US" dirty="0" err="1"/>
              <a:t>odobrena</a:t>
            </a:r>
            <a:r>
              <a:rPr lang="en-US" dirty="0"/>
              <a:t> </a:t>
            </a:r>
            <a:r>
              <a:rPr lang="en-US" dirty="0" err="1"/>
              <a:t>sredstva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EU </a:t>
            </a:r>
            <a:r>
              <a:rPr lang="en-US" dirty="0" err="1"/>
              <a:t>fondova</a:t>
            </a:r>
            <a:r>
              <a:rPr lang="en-US" dirty="0"/>
              <a:t>:</a:t>
            </a:r>
          </a:p>
          <a:p>
            <a:pPr>
              <a:buSzPct val="114999"/>
            </a:pPr>
            <a:endParaRPr lang="en-US" dirty="0"/>
          </a:p>
          <a:p>
            <a:pPr>
              <a:lnSpc>
                <a:spcPct val="90000"/>
              </a:lnSpc>
              <a:spcBef>
                <a:spcPts val="0"/>
              </a:spcBef>
              <a:buSzPct val="114999"/>
            </a:pPr>
            <a:r>
              <a:rPr lang="en-US" i="1" dirty="0">
                <a:solidFill>
                  <a:schemeClr val="tx1"/>
                </a:solidFill>
                <a:latin typeface="Arial"/>
                <a:cs typeface="Arial"/>
              </a:rPr>
              <a:t>1. Let's improve our teaching 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(2019.)- 12 659 </a:t>
            </a: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eura</a:t>
            </a:r>
            <a:endParaRPr lang="en-US">
              <a:solidFill>
                <a:schemeClr val="tx1"/>
              </a:solidFill>
              <a:ea typeface="+mn-lt"/>
              <a:cs typeface="+mn-lt"/>
            </a:endParaRPr>
          </a:p>
          <a:p>
            <a:pPr>
              <a:lnSpc>
                <a:spcPct val="90000"/>
              </a:lnSpc>
              <a:spcBef>
                <a:spcPts val="0"/>
              </a:spcBef>
              <a:buSzPct val="114999"/>
            </a:pPr>
            <a:r>
              <a:rPr lang="en-US" i="1" dirty="0">
                <a:solidFill>
                  <a:schemeClr val="tx1"/>
                </a:solidFill>
                <a:latin typeface="Arial"/>
                <a:cs typeface="Arial"/>
              </a:rPr>
              <a:t>2. Better teaching, better tomorrow 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(2020.) - 13002 </a:t>
            </a: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eura</a:t>
            </a:r>
            <a:endParaRPr lang="en-US" dirty="0" err="1">
              <a:solidFill>
                <a:schemeClr val="tx1"/>
              </a:solidFill>
              <a:ea typeface="+mn-lt"/>
              <a:cs typeface="+mn-lt"/>
            </a:endParaRPr>
          </a:p>
          <a:p>
            <a:pPr>
              <a:buSzPct val="114999"/>
            </a:pPr>
            <a:endParaRPr lang="en-US" dirty="0"/>
          </a:p>
          <a:p>
            <a:pPr>
              <a:buSzPct val="114999"/>
            </a:pPr>
            <a:endParaRPr lang="en-US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33342575-1B77-4845-A50B-4276E55C9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541" y="733075"/>
            <a:ext cx="1204796" cy="559651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DD5D122E-2DD5-4F35-A189-3B87E0F6FF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3167" y="757469"/>
            <a:ext cx="1340934" cy="603793"/>
          </a:xfrm>
          <a:prstGeom prst="rect">
            <a:avLst/>
          </a:prstGeom>
        </p:spPr>
      </p:pic>
      <p:pic>
        <p:nvPicPr>
          <p:cNvPr id="7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D447B31E-17F2-4835-AB6A-6182C97CB8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4506" y="695453"/>
            <a:ext cx="803446" cy="121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0955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D7C21-B62A-413A-A465-7A6215154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CILJEVI NAŠIH ERASMUS PROJEKATA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081E9-3099-40CB-A948-F84DBD9EED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1. </a:t>
            </a:r>
            <a:r>
              <a:rPr lang="en-US" b="1" dirty="0" err="1"/>
              <a:t>projekt</a:t>
            </a:r>
            <a:r>
              <a:rPr lang="en-US" b="1" dirty="0"/>
              <a:t> ( Let's improve our teaching):</a:t>
            </a:r>
          </a:p>
          <a:p>
            <a:pPr>
              <a:buSzPct val="114999"/>
            </a:pP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Unaprijediti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kvalitetu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obrazovanja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uvođenjem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novih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strategija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poučavanja</a:t>
            </a:r>
          </a:p>
          <a:p>
            <a:pPr>
              <a:buSzPct val="114999"/>
            </a:pPr>
            <a:r>
              <a:rPr lang="en-US" dirty="0" err="1">
                <a:ea typeface="+mn-lt"/>
                <a:cs typeface="+mn-lt"/>
              </a:rPr>
              <a:t>Razviti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poboljšati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digitalne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kompetencije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nastavnika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učenika</a:t>
            </a:r>
          </a:p>
          <a:p>
            <a:pPr>
              <a:buSzPct val="114999"/>
            </a:pPr>
            <a:r>
              <a:rPr lang="en-US" dirty="0" err="1">
                <a:ea typeface="+mn-lt"/>
                <a:cs typeface="+mn-lt"/>
              </a:rPr>
              <a:t>Povećati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kreativnost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učenika</a:t>
            </a:r>
          </a:p>
          <a:p>
            <a:pPr>
              <a:buSzPct val="114999"/>
            </a:pPr>
            <a:r>
              <a:rPr lang="en-US" dirty="0" err="1">
                <a:ea typeface="+mn-lt"/>
                <a:cs typeface="+mn-lt"/>
              </a:rPr>
              <a:t>Razviti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europsku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dimenziju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škole</a:t>
            </a:r>
          </a:p>
          <a:p>
            <a:pPr>
              <a:buSzPct val="114999"/>
            </a:pPr>
            <a:r>
              <a:rPr lang="en-US" dirty="0" err="1">
                <a:ea typeface="+mn-lt"/>
                <a:cs typeface="+mn-lt"/>
              </a:rPr>
              <a:t>Poticati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međukulturnu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osviještenost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nastavnika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učenika</a:t>
            </a:r>
            <a:r>
              <a:rPr lang="en-US" dirty="0">
                <a:ea typeface="+mn-lt"/>
                <a:cs typeface="+mn-lt"/>
              </a:rPr>
              <a:t> </a:t>
            </a:r>
          </a:p>
          <a:p>
            <a:pPr>
              <a:buSzPct val="114999"/>
            </a:pPr>
            <a:r>
              <a:rPr lang="en-US" dirty="0" err="1">
                <a:ea typeface="+mn-lt"/>
                <a:cs typeface="+mn-lt"/>
              </a:rPr>
              <a:t>Poticati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razvijanje</a:t>
            </a:r>
            <a:r>
              <a:rPr lang="en-US" dirty="0">
                <a:ea typeface="+mn-lt"/>
                <a:cs typeface="+mn-lt"/>
              </a:rPr>
              <a:t>  </a:t>
            </a:r>
            <a:r>
              <a:rPr lang="en-US" dirty="0" err="1">
                <a:ea typeface="+mn-lt"/>
                <a:cs typeface="+mn-lt"/>
              </a:rPr>
              <a:t>kritičkog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razmišljanja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rješavanja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problema</a:t>
            </a:r>
            <a:endParaRPr lang="en-US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35243D5D-91F3-4D63-8690-D92F9824E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761" y="658733"/>
            <a:ext cx="1650843" cy="736212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912BC266-2868-4C05-8D9B-3DD65810F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1436" y="655250"/>
            <a:ext cx="1638300" cy="752475"/>
          </a:xfrm>
          <a:prstGeom prst="rect">
            <a:avLst/>
          </a:prstGeom>
        </p:spPr>
      </p:pic>
      <p:pic>
        <p:nvPicPr>
          <p:cNvPr id="7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7E3CD9C5-49EB-4514-8A3F-7254F290A0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3317" y="726345"/>
            <a:ext cx="803446" cy="121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7683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88685-E4E6-487D-BC2F-537E6F259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2. </a:t>
            </a:r>
            <a:r>
              <a:rPr lang="en-US" dirty="0" err="1"/>
              <a:t>projekt</a:t>
            </a:r>
            <a:r>
              <a:rPr lang="en-US" dirty="0"/>
              <a:t> ( Better Teaching, Better Tomorrow)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4011D-C8C2-400E-857D-D99A28173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ea typeface="+mn-lt"/>
                <a:cs typeface="+mn-lt"/>
              </a:rPr>
              <a:t>poboljšati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kvalitetu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upravljanja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ljudskim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resursima</a:t>
            </a:r>
          </a:p>
          <a:p>
            <a:pPr>
              <a:buSzPct val="114999"/>
            </a:pPr>
            <a:r>
              <a:rPr lang="en-US" dirty="0" err="1">
                <a:ea typeface="+mn-lt"/>
                <a:cs typeface="+mn-lt"/>
              </a:rPr>
              <a:t>kvalitetnije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provoditi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projekte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svih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razina</a:t>
            </a:r>
          </a:p>
          <a:p>
            <a:pPr>
              <a:buSzPct val="114999"/>
            </a:pP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njegovati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kreativnost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suradnju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komunikaciju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kritičko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mišljenje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kod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učenika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nastavnika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radi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poboljšanja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motiviranosti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rezultata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učenika</a:t>
            </a:r>
          </a:p>
          <a:p>
            <a:pPr>
              <a:buSzPct val="114999"/>
            </a:pPr>
            <a:r>
              <a:rPr lang="en-US" dirty="0" err="1">
                <a:ea typeface="+mn-lt"/>
                <a:cs typeface="+mn-lt"/>
              </a:rPr>
              <a:t>dodatno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poboljšati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europsku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dimenziju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škole</a:t>
            </a:r>
            <a:endParaRPr lang="en-US" dirty="0" err="1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7B96056E-D997-4DE3-B5BB-D0E7F7542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810" y="686611"/>
            <a:ext cx="1762356" cy="782676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FDDDF954-A68C-4465-AB5F-7489DD6363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1509" y="683128"/>
            <a:ext cx="1638300" cy="752475"/>
          </a:xfrm>
          <a:prstGeom prst="rect">
            <a:avLst/>
          </a:prstGeom>
        </p:spPr>
      </p:pic>
      <p:pic>
        <p:nvPicPr>
          <p:cNvPr id="7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BA051522-B36A-4B4C-9DD2-C91F83AD38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4209" y="685155"/>
            <a:ext cx="803446" cy="121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3673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528107" y="974267"/>
            <a:ext cx="6923651" cy="132343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hr-HR" sz="4300" spc="-1" dirty="0">
                <a:solidFill>
                  <a:srgbClr val="000000"/>
                </a:solidFill>
                <a:latin typeface="Arial"/>
                <a:ea typeface="DejaVu Sans"/>
              </a:rPr>
              <a:t>Erasmus mobilnosti</a:t>
            </a:r>
          </a:p>
          <a:p>
            <a:pPr algn="ctr"/>
            <a:r>
              <a:rPr lang="hr-HR" sz="4300" spc="-1" dirty="0">
                <a:latin typeface="Arial"/>
              </a:rPr>
              <a:t>( Prag i Dublin )</a:t>
            </a:r>
          </a:p>
        </p:txBody>
      </p:sp>
      <p:pic>
        <p:nvPicPr>
          <p:cNvPr id="107" name="Picture 106"/>
          <p:cNvPicPr/>
          <p:nvPr/>
        </p:nvPicPr>
        <p:blipFill>
          <a:blip r:embed="rId2"/>
          <a:stretch/>
        </p:blipFill>
        <p:spPr>
          <a:xfrm>
            <a:off x="604917" y="2642837"/>
            <a:ext cx="5662560" cy="3385920"/>
          </a:xfrm>
          <a:prstGeom prst="rect">
            <a:avLst/>
          </a:prstGeom>
          <a:ln>
            <a:noFill/>
          </a:ln>
        </p:spPr>
      </p:pic>
      <p:pic>
        <p:nvPicPr>
          <p:cNvPr id="108" name="Picture 107"/>
          <p:cNvPicPr/>
          <p:nvPr/>
        </p:nvPicPr>
        <p:blipFill>
          <a:blip r:embed="rId3"/>
          <a:stretch/>
        </p:blipFill>
        <p:spPr>
          <a:xfrm rot="720000">
            <a:off x="6903443" y="3231837"/>
            <a:ext cx="4559520" cy="2564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9" name="Picture 108"/>
          <p:cNvPicPr/>
          <p:nvPr/>
        </p:nvPicPr>
        <p:blipFill>
          <a:blip r:embed="rId4"/>
          <a:stretch/>
        </p:blipFill>
        <p:spPr>
          <a:xfrm>
            <a:off x="8058688" y="482065"/>
            <a:ext cx="3071040" cy="2303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2F91F450-E6FC-41DE-ABB3-1C7481969A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4219" y="119507"/>
            <a:ext cx="1944945" cy="861537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3E1A1A98-80BD-4861-B511-4E3EA3CAB1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7216" y="217490"/>
            <a:ext cx="1638300" cy="752475"/>
          </a:xfrm>
          <a:prstGeom prst="rect">
            <a:avLst/>
          </a:prstGeom>
        </p:spPr>
      </p:pic>
      <p:pic>
        <p:nvPicPr>
          <p:cNvPr id="4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20947E5A-416D-4179-BBE3-D4075DF6D6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6290" y="221777"/>
            <a:ext cx="803446" cy="121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4257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7FCAD-90F8-43E1-BD80-5CB2AC9C8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6280" y="982132"/>
            <a:ext cx="8430318" cy="1303867"/>
          </a:xfrm>
        </p:spPr>
        <p:txBody>
          <a:bodyPr>
            <a:normAutofit fontScale="90000"/>
          </a:bodyPr>
          <a:lstStyle/>
          <a:p>
            <a:r>
              <a:rPr lang="en-US" dirty="0"/>
              <a:t>NEKI NOVI PROJEKTI PROIZAŠLI IZ ERASMUS MOBILNOSTI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61941-3034-4FC0-88DC-48710D22F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Zabavna</a:t>
            </a:r>
            <a:r>
              <a:rPr lang="en-US" dirty="0"/>
              <a:t> </a:t>
            </a:r>
            <a:r>
              <a:rPr lang="en-US" dirty="0" err="1"/>
              <a:t>glagoljica</a:t>
            </a:r>
            <a:endParaRPr lang="en-US" dirty="0"/>
          </a:p>
          <a:p>
            <a:pPr>
              <a:buSzPct val="114999"/>
            </a:pPr>
            <a:r>
              <a:rPr lang="en-US" dirty="0"/>
              <a:t>Moj </a:t>
            </a:r>
            <a:r>
              <a:rPr lang="en-US" dirty="0" err="1"/>
              <a:t>književni</a:t>
            </a:r>
            <a:r>
              <a:rPr lang="en-US" dirty="0"/>
              <a:t> </a:t>
            </a:r>
            <a:r>
              <a:rPr lang="en-US" dirty="0" err="1"/>
              <a:t>junak</a:t>
            </a:r>
            <a:endParaRPr lang="en-US" dirty="0"/>
          </a:p>
          <a:p>
            <a:pPr>
              <a:buSzPct val="114999"/>
            </a:pPr>
            <a:r>
              <a:rPr lang="en-US" dirty="0" err="1"/>
              <a:t>Putevima</a:t>
            </a:r>
            <a:r>
              <a:rPr lang="en-US" dirty="0"/>
              <a:t> Marka Pola</a:t>
            </a:r>
          </a:p>
          <a:p>
            <a:pPr>
              <a:buSzPct val="114999"/>
            </a:pPr>
            <a:r>
              <a:rPr lang="en-US" dirty="0" err="1"/>
              <a:t>Kalendar</a:t>
            </a:r>
            <a:r>
              <a:rPr lang="en-US" dirty="0"/>
              <a:t> </a:t>
            </a:r>
            <a:r>
              <a:rPr lang="en-US" dirty="0" err="1"/>
              <a:t>pozitivnih</a:t>
            </a:r>
            <a:r>
              <a:rPr lang="en-US" dirty="0"/>
              <a:t> </a:t>
            </a:r>
            <a:r>
              <a:rPr lang="en-US" dirty="0" err="1"/>
              <a:t>misli</a:t>
            </a:r>
            <a:r>
              <a:rPr lang="en-US" dirty="0"/>
              <a:t> : </a:t>
            </a:r>
            <a:r>
              <a:rPr lang="en-US" dirty="0">
                <a:ea typeface="+mn-lt"/>
                <a:cs typeface="+mn-lt"/>
                <a:hlinkClick r:id="rId2"/>
              </a:rPr>
              <a:t>https://view.genial.ly/607721542bb9c10d57d3e4a6/presentation-kalendar-pozitivnih-misli</a:t>
            </a:r>
            <a:endParaRPr lang="en-US" dirty="0">
              <a:hlinkClick r:id="rId2"/>
            </a:endParaRPr>
          </a:p>
          <a:p>
            <a:pPr>
              <a:buSzPct val="114999"/>
            </a:pPr>
            <a:endParaRPr lang="en-US"/>
          </a:p>
          <a:p>
            <a:pPr>
              <a:buSzPct val="114999"/>
            </a:pPr>
            <a:r>
              <a:rPr lang="en-US" dirty="0"/>
              <a:t>...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6351F144-3EB7-4E6C-A7F0-58D2C35D0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858" y="844587"/>
            <a:ext cx="1474282" cy="652578"/>
          </a:xfrm>
          <a:prstGeom prst="rect">
            <a:avLst/>
          </a:prstGeom>
        </p:spPr>
      </p:pic>
      <p:pic>
        <p:nvPicPr>
          <p:cNvPr id="4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8E2B69CD-41F8-41C7-ADA0-610E0B840A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4506" y="685155"/>
            <a:ext cx="803446" cy="121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5248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A4E1F-1F5E-4FDA-AD48-1740041C2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 dirty="0"/>
              <a:t>ZAKLJUČAK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49B74-D8B4-424B-95BB-7590F8F91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9732" y="2556932"/>
            <a:ext cx="6256863" cy="3318936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000" b="1" dirty="0" err="1">
                <a:ea typeface="+mn-lt"/>
                <a:cs typeface="+mn-lt"/>
              </a:rPr>
              <a:t>Zašto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uvesti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projektnu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nastavu</a:t>
            </a:r>
            <a:r>
              <a:rPr lang="en-US" sz="2000" b="1" dirty="0">
                <a:ea typeface="+mn-lt"/>
                <a:cs typeface="+mn-lt"/>
              </a:rPr>
              <a:t> u </a:t>
            </a:r>
            <a:r>
              <a:rPr lang="en-US" sz="2000" b="1" dirty="0" err="1">
                <a:ea typeface="+mn-lt"/>
                <a:cs typeface="+mn-lt"/>
              </a:rPr>
              <a:t>učenje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i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poučavanje</a:t>
            </a:r>
            <a:r>
              <a:rPr lang="en-US" sz="2000" b="1" dirty="0">
                <a:ea typeface="+mn-lt"/>
                <a:cs typeface="+mn-lt"/>
              </a:rPr>
              <a:t> ?</a:t>
            </a:r>
          </a:p>
          <a:p>
            <a:pPr>
              <a:lnSpc>
                <a:spcPct val="90000"/>
              </a:lnSpc>
              <a:buNone/>
            </a:pPr>
            <a:endParaRPr lang="en-US" sz="2000">
              <a:ea typeface="+mn-lt"/>
              <a:cs typeface="+mn-lt"/>
            </a:endParaRPr>
          </a:p>
          <a:p>
            <a:pPr>
              <a:lnSpc>
                <a:spcPct val="90000"/>
              </a:lnSpc>
              <a:buNone/>
            </a:pPr>
            <a:r>
              <a:rPr lang="en-US" sz="2000" dirty="0">
                <a:ea typeface="+mn-lt"/>
                <a:cs typeface="+mn-lt"/>
              </a:rPr>
              <a:t>1. </a:t>
            </a:r>
            <a:r>
              <a:rPr lang="en-US" sz="2000" dirty="0" err="1">
                <a:ea typeface="+mn-lt"/>
                <a:cs typeface="+mn-lt"/>
              </a:rPr>
              <a:t>Motivirat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će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učenike</a:t>
            </a:r>
            <a:r>
              <a:rPr lang="en-US" sz="2000" dirty="0">
                <a:ea typeface="+mn-lt"/>
                <a:cs typeface="+mn-lt"/>
              </a:rPr>
              <a:t> za </a:t>
            </a:r>
            <a:r>
              <a:rPr lang="en-US" sz="2000" dirty="0" err="1">
                <a:ea typeface="+mn-lt"/>
                <a:cs typeface="+mn-lt"/>
              </a:rPr>
              <a:t>samostalno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suradničko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učenje</a:t>
            </a:r>
            <a:r>
              <a:rPr lang="en-US" sz="2000" dirty="0">
                <a:ea typeface="+mn-lt"/>
                <a:cs typeface="+mn-lt"/>
              </a:rPr>
              <a:t>.</a:t>
            </a:r>
            <a:endParaRPr lang="en-US" sz="2000" dirty="0"/>
          </a:p>
          <a:p>
            <a:pPr>
              <a:lnSpc>
                <a:spcPct val="90000"/>
              </a:lnSpc>
              <a:buNone/>
            </a:pPr>
            <a:r>
              <a:rPr lang="en-US" sz="2000" dirty="0">
                <a:ea typeface="+mn-lt"/>
                <a:cs typeface="+mn-lt"/>
              </a:rPr>
              <a:t>2. </a:t>
            </a:r>
            <a:r>
              <a:rPr lang="en-US" sz="2000" dirty="0" err="1">
                <a:ea typeface="+mn-lt"/>
                <a:cs typeface="+mn-lt"/>
              </a:rPr>
              <a:t>Olakšat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će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im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učenje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pripremiti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ih</a:t>
            </a:r>
            <a:r>
              <a:rPr lang="en-US" sz="2000" dirty="0">
                <a:ea typeface="+mn-lt"/>
                <a:cs typeface="+mn-lt"/>
              </a:rPr>
              <a:t> za </a:t>
            </a:r>
            <a:r>
              <a:rPr lang="en-US" sz="2000" dirty="0" err="1">
                <a:ea typeface="+mn-lt"/>
                <a:cs typeface="+mn-lt"/>
              </a:rPr>
              <a:t>cjeloživotno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učenje</a:t>
            </a:r>
            <a:r>
              <a:rPr lang="en-US" sz="2000" dirty="0">
                <a:ea typeface="+mn-lt"/>
                <a:cs typeface="+mn-lt"/>
              </a:rPr>
              <a:t>.</a:t>
            </a:r>
          </a:p>
          <a:p>
            <a:pPr>
              <a:lnSpc>
                <a:spcPct val="90000"/>
              </a:lnSpc>
              <a:buNone/>
            </a:pPr>
            <a:r>
              <a:rPr lang="en-US" sz="2000" dirty="0"/>
              <a:t>(</a:t>
            </a:r>
            <a:r>
              <a:rPr lang="en-US" sz="2000" dirty="0" err="1"/>
              <a:t>naučiti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ih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kako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učiti</a:t>
            </a:r>
            <a:r>
              <a:rPr lang="en-US" sz="2000" dirty="0">
                <a:ea typeface="+mn-lt"/>
                <a:cs typeface="+mn-lt"/>
              </a:rPr>
              <a:t>)</a:t>
            </a:r>
          </a:p>
          <a:p>
            <a:pPr>
              <a:lnSpc>
                <a:spcPct val="90000"/>
              </a:lnSpc>
              <a:buNone/>
            </a:pPr>
            <a:r>
              <a:rPr lang="en-US" sz="2000" dirty="0"/>
              <a:t>3. </a:t>
            </a:r>
            <a:r>
              <a:rPr lang="en-US" sz="2000" dirty="0" err="1"/>
              <a:t>Potaknut</a:t>
            </a:r>
            <a:r>
              <a:rPr lang="en-US" sz="2000" dirty="0"/>
              <a:t> </a:t>
            </a:r>
            <a:r>
              <a:rPr lang="en-US" sz="2000" dirty="0" err="1"/>
              <a:t>će</a:t>
            </a:r>
            <a:r>
              <a:rPr lang="en-US" sz="2000" dirty="0"/>
              <a:t> </a:t>
            </a:r>
            <a:r>
              <a:rPr lang="en-US" sz="2000" dirty="0" err="1"/>
              <a:t>učenike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na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istraživanje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dirty="0" err="1">
                <a:ea typeface="+mn-lt"/>
                <a:cs typeface="+mn-lt"/>
              </a:rPr>
              <a:t>suradnju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kritičko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mišljenje</a:t>
            </a:r>
            <a:endParaRPr lang="en-US" sz="2000" dirty="0" err="1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144924C6-FE33-4E3F-9A54-EA7942139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663" y="835294"/>
            <a:ext cx="1520746" cy="680456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42DBEF9C-480F-474C-B78A-230F86B6A3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4790" y="2883520"/>
            <a:ext cx="2743200" cy="205740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8B0DDA44-A014-4064-B108-025BA2D935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87668" y="705750"/>
            <a:ext cx="803446" cy="121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8214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00BDD016-3DED-44BC-B132-DDD0409B79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6" name="Rectangle 15">
              <a:extLst>
                <a:ext uri="{FF2B5EF4-FFF2-40B4-BE49-F238E27FC236}">
                  <a16:creationId xmlns:a16="http://schemas.microsoft.com/office/drawing/2014/main" id="{97EA0690-665D-4198-9812-EE94E857A7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3477C88-4286-4343-811E-C7F68D7786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51AAA1DA-4FDB-411F-927F-FC233EDEBC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72406F4-4A17-45BB-BE9B-12C56C697E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7E5C3F31-B00B-4636-803C-7E5A5D2ACB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E0F7DA10-5877-41A1-91E8-719045B41B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2841BFA-2A89-462B-960A-8C781B6CD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198" y="982132"/>
            <a:ext cx="4752626" cy="1303867"/>
          </a:xfrm>
        </p:spPr>
        <p:txBody>
          <a:bodyPr>
            <a:normAutofit/>
          </a:bodyPr>
          <a:lstStyle/>
          <a:p>
            <a:r>
              <a:rPr lang="en-US" sz="3600"/>
              <a:t>HVALA NA PAŽNJI!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94AC128-79B6-4274-9C1C-F8DD9FEEF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4976494" cy="4659376"/>
          </a:xfrm>
          <a:prstGeom prst="rect">
            <a:avLst/>
          </a:prstGeom>
          <a:solidFill>
            <a:schemeClr val="bg2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3088772-F084-429A-8FC6-36E05871A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7209" y="1254051"/>
            <a:ext cx="2508652" cy="2094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7" descr="A picture containing sky, outdoor, nature, rock&#10;&#10;Description automatically generated">
            <a:extLst>
              <a:ext uri="{FF2B5EF4-FFF2-40B4-BE49-F238E27FC236}">
                <a16:creationId xmlns:a16="http://schemas.microsoft.com/office/drawing/2014/main" id="{4C8DD7E7-CAB2-4D5E-A661-F998FFFE7E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5689" y="1406769"/>
            <a:ext cx="1957493" cy="1747063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F001FDBC-84FA-4183-B037-BEED6A775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3021" y="1254051"/>
            <a:ext cx="2013752" cy="15078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picture containing mountain, outdoor, rock, rocky&#10;&#10;Description automatically generated">
            <a:extLst>
              <a:ext uri="{FF2B5EF4-FFF2-40B4-BE49-F238E27FC236}">
                <a16:creationId xmlns:a16="http://schemas.microsoft.com/office/drawing/2014/main" id="{6C534A78-CA1E-4922-A9C0-624866290C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2560" y="1432959"/>
            <a:ext cx="1686401" cy="1125672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7C13D8A-C8B9-4102-9181-82F5941E9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951" y="2400639"/>
            <a:ext cx="43891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2861190D-D308-4918-90C5-453353072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7209" y="3509434"/>
            <a:ext cx="2508652" cy="2086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8" descr="A picture containing rock, sky, water, outdoor&#10;&#10;Description automatically generated">
            <a:extLst>
              <a:ext uri="{FF2B5EF4-FFF2-40B4-BE49-F238E27FC236}">
                <a16:creationId xmlns:a16="http://schemas.microsoft.com/office/drawing/2014/main" id="{8917D526-7D33-41B7-86A4-05F8A56426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93878" y="3728424"/>
            <a:ext cx="2201116" cy="1648712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1AF2B636-3FD0-4446-A5B7-E24D077F93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10024" y="2917369"/>
            <a:ext cx="1996749" cy="2678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EED0BD06-C9AB-4407-8722-EC689920C3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72560" y="3429861"/>
            <a:ext cx="1686401" cy="1686401"/>
          </a:xfrm>
          <a:prstGeom prst="rect">
            <a:avLst/>
          </a:prstGeom>
        </p:spPr>
      </p:pic>
      <p:pic>
        <p:nvPicPr>
          <p:cNvPr id="11" name="Picture 11" descr="A picture containing outdoor, tree, snow, rock&#10;&#10;Description automatically generated">
            <a:extLst>
              <a:ext uri="{FF2B5EF4-FFF2-40B4-BE49-F238E27FC236}">
                <a16:creationId xmlns:a16="http://schemas.microsoft.com/office/drawing/2014/main" id="{54EEBF98-D0A3-4E6E-8F5D-253C94A529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9"/>
          <a:stretch>
            <a:fillRect/>
          </a:stretch>
        </p:blipFill>
        <p:spPr>
          <a:xfrm>
            <a:off x="6635222" y="2823968"/>
            <a:ext cx="4306578" cy="2422450"/>
          </a:xfrm>
        </p:spPr>
      </p:pic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9F98CD1A-8A29-494C-A8F0-E2B61C44629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78834" y="779538"/>
            <a:ext cx="1121161" cy="503896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5262C829-3DF8-4C0B-A815-98816D6BDFA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78965" y="643967"/>
            <a:ext cx="669581" cy="99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8583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B9C50-6D95-4930-BAFA-ACC1B4D29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LITERATURA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5193F-4511-4A56-B4DA-7DF0CEF1A2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>
                <a:ea typeface="+mn-lt"/>
                <a:cs typeface="+mn-lt"/>
              </a:rPr>
              <a:t>Fabijanić, Vesna. 2014. Projektna nastava: primjena u izradi istraživačkih radova učenika. Educatio Biologiae, 1, str. 89-96.</a:t>
            </a:r>
          </a:p>
          <a:p>
            <a:pPr>
              <a:buSzPct val="114999"/>
            </a:pPr>
            <a:r>
              <a:rPr lang="en-US">
                <a:ea typeface="+mn-lt"/>
                <a:cs typeface="+mn-lt"/>
              </a:rPr>
              <a:t>Matijević, Milan. 2011. Nastava usmjerena na učenika: prinosi razvoju metodika nastavnih predmeta u srednjim školama. Zagreb: Školske novine.</a:t>
            </a:r>
          </a:p>
          <a:p>
            <a:pPr>
              <a:buSzPct val="114999"/>
            </a:pPr>
            <a:r>
              <a:rPr lang="en-US">
                <a:ea typeface="+mn-lt"/>
                <a:cs typeface="+mn-lt"/>
              </a:rPr>
              <a:t>Meyer, Hosen. 2002. Didaktika razredne kvake. Zagreb. Educa.</a:t>
            </a:r>
            <a:endParaRPr lang="en-US" dirty="0"/>
          </a:p>
          <a:p>
            <a:pPr>
              <a:buSzPct val="114999"/>
            </a:pPr>
            <a:r>
              <a:rPr lang="en-US">
                <a:ea typeface="+mn-lt"/>
                <a:cs typeface="+mn-lt"/>
              </a:rPr>
              <a:t>Peko, Anđelka, Munjiza, Emerik, Sablić, Marija. 2006. Poticanje aktivnosti učenika projektnom nastavom. Napredak. 147, 4, str. 492-502. </a:t>
            </a:r>
            <a:endParaRPr lang="en-US" dirty="0"/>
          </a:p>
          <a:p>
            <a:pPr>
              <a:buSzPct val="114999"/>
            </a:pPr>
            <a:r>
              <a:rPr lang="en-US">
                <a:ea typeface="+mn-lt"/>
                <a:cs typeface="+mn-lt"/>
              </a:rPr>
              <a:t>Podravec, Dražen. 2003. Radost učenja - integrirana i projektna nastava u osnovnoj školi. Virje: Osnovna škola profesora Franje Viktora Šignjara</a:t>
            </a:r>
            <a:endParaRPr lang="en-US" dirty="0"/>
          </a:p>
          <a:p>
            <a:pPr>
              <a:buSzPct val="114999"/>
            </a:pPr>
            <a:r>
              <a:rPr lang="en-US">
                <a:ea typeface="+mn-lt"/>
                <a:cs typeface="+mn-lt"/>
              </a:rPr>
              <a:t>Vuković, Nikola. 2003. Mogućnost vrjednovanja postignuća projektne nastave. Napredak. 144. 2, str. 225-233.</a:t>
            </a:r>
            <a:endParaRPr lang="en-US" dirty="0"/>
          </a:p>
          <a:p>
            <a:pPr>
              <a:buSzPct val="114999"/>
            </a:pPr>
            <a:endParaRPr lang="en-US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0BD98DA8-1561-4C1E-BCE3-83D025505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391" y="833787"/>
            <a:ext cx="1532300" cy="677443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E324D49C-99E9-425B-8F6E-E42701EF2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3696" y="685155"/>
            <a:ext cx="916717" cy="137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977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667C-7F4F-4FDB-96DA-13BB8B93A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/>
              <a:t>Suvremeni učenik: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07342-D1FD-46AC-AF4D-C3729ACFA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9732" y="2556932"/>
            <a:ext cx="6256863" cy="3318936"/>
          </a:xfrm>
        </p:spPr>
        <p:txBody>
          <a:bodyPr>
            <a:normAutofit/>
          </a:bodyPr>
          <a:lstStyle/>
          <a:p>
            <a:r>
              <a:rPr lang="en-US"/>
              <a:t>Istražuje</a:t>
            </a:r>
          </a:p>
          <a:p>
            <a:pPr>
              <a:buSzPct val="114999"/>
            </a:pPr>
            <a:r>
              <a:rPr lang="en-US"/>
              <a:t>Povezuje</a:t>
            </a:r>
          </a:p>
          <a:p>
            <a:pPr>
              <a:buSzPct val="114999"/>
            </a:pPr>
            <a:r>
              <a:rPr lang="en-US"/>
              <a:t>Komunicira</a:t>
            </a:r>
          </a:p>
          <a:p>
            <a:pPr>
              <a:buSzPct val="114999"/>
            </a:pPr>
            <a:r>
              <a:rPr lang="en-US"/>
              <a:t>Surađuje</a:t>
            </a:r>
          </a:p>
          <a:p>
            <a:pPr>
              <a:buSzPct val="114999"/>
            </a:pPr>
            <a:r>
              <a:rPr lang="en-US"/>
              <a:t>Rješava probleme</a:t>
            </a:r>
          </a:p>
          <a:p>
            <a:pPr>
              <a:buSzPct val="114999"/>
            </a:pPr>
            <a:r>
              <a:rPr lang="en-US"/>
              <a:t>Vrednuje i kritički</a:t>
            </a:r>
            <a:r>
              <a:rPr lang="en-US">
                <a:ea typeface="+mn-lt"/>
                <a:cs typeface="+mn-lt"/>
              </a:rPr>
              <a:t> razmišlja</a:t>
            </a:r>
            <a:endParaRPr lang="en-US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83F7AD80-334D-4630-9439-EE7A72B8D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664" y="760953"/>
            <a:ext cx="1660136" cy="736212"/>
          </a:xfrm>
          <a:prstGeom prst="rect">
            <a:avLst/>
          </a:prstGeom>
        </p:spPr>
      </p:pic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5FE88BDB-D8A9-4064-97F4-5481E65FC0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7668" y="705750"/>
            <a:ext cx="803446" cy="121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658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16F38-ED79-40B7-9FC3-2D17D128A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DEFINICIJE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D64F1-24D5-47AB-9719-16A5CD5E4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err="1">
                <a:ea typeface="+mn-lt"/>
                <a:cs typeface="+mn-lt"/>
              </a:rPr>
              <a:t>Projektna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nastava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označava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aktivno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učenj</a:t>
            </a:r>
            <a:r>
              <a:rPr lang="en-US" err="1">
                <a:ea typeface="+mn-lt"/>
                <a:cs typeface="+mn-lt"/>
              </a:rPr>
              <a:t>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koje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može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biti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ugrađeno</a:t>
            </a:r>
            <a:r>
              <a:rPr lang="en-US" dirty="0">
                <a:ea typeface="+mn-lt"/>
                <a:cs typeface="+mn-lt"/>
              </a:rPr>
              <a:t> u </a:t>
            </a:r>
            <a:r>
              <a:rPr lang="en-US" err="1">
                <a:ea typeface="+mn-lt"/>
                <a:cs typeface="+mn-lt"/>
              </a:rPr>
              <a:t>nastavu</a:t>
            </a:r>
            <a:r>
              <a:rPr lang="en-US" dirty="0">
                <a:ea typeface="+mn-lt"/>
                <a:cs typeface="+mn-lt"/>
              </a:rPr>
              <a:t>, a </a:t>
            </a:r>
            <a:r>
              <a:rPr lang="en-US" err="1">
                <a:ea typeface="+mn-lt"/>
                <a:cs typeface="+mn-lt"/>
              </a:rPr>
              <a:t>organizira</a:t>
            </a:r>
            <a:r>
              <a:rPr lang="en-US" dirty="0">
                <a:ea typeface="+mn-lt"/>
                <a:cs typeface="+mn-lt"/>
              </a:rPr>
              <a:t> se </a:t>
            </a:r>
            <a:r>
              <a:rPr lang="en-US" err="1">
                <a:ea typeface="+mn-lt"/>
                <a:cs typeface="+mn-lt"/>
              </a:rPr>
              <a:t>radi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ostvarivanja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onih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ciljeva</a:t>
            </a:r>
            <a:r>
              <a:rPr lang="en-US" dirty="0">
                <a:ea typeface="+mn-lt"/>
                <a:cs typeface="+mn-lt"/>
              </a:rPr>
              <a:t> koji se ne </a:t>
            </a:r>
            <a:r>
              <a:rPr lang="en-US" err="1">
                <a:ea typeface="+mn-lt"/>
                <a:cs typeface="+mn-lt"/>
              </a:rPr>
              <a:t>mogu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postići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drugim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nastavnim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strategijama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metodama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te</a:t>
            </a:r>
            <a:r>
              <a:rPr lang="en-US" dirty="0">
                <a:ea typeface="+mn-lt"/>
                <a:cs typeface="+mn-lt"/>
              </a:rPr>
              <a:t> se </a:t>
            </a:r>
            <a:r>
              <a:rPr lang="en-US" err="1">
                <a:ea typeface="+mn-lt"/>
                <a:cs typeface="+mn-lt"/>
              </a:rPr>
              <a:t>tako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omogućuje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prevladavanje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nedostataka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tradicionalne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nastave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razredno-predmetnog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sustava</a:t>
            </a:r>
            <a:r>
              <a:rPr lang="en-US" dirty="0">
                <a:ea typeface="+mn-lt"/>
                <a:cs typeface="+mn-lt"/>
              </a:rPr>
              <a:t>. (Matijević, 2011)</a:t>
            </a:r>
            <a:endParaRPr lang="en-US" dirty="0"/>
          </a:p>
        </p:txBody>
      </p:sp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0FF93D4F-591C-4FDA-B7DE-D90BD7A4F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566" y="900344"/>
            <a:ext cx="1511454" cy="708334"/>
          </a:xfrm>
          <a:prstGeom prst="rect">
            <a:avLst/>
          </a:prstGeom>
        </p:spPr>
      </p:pic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C4A3B25C-3E84-4FB4-ACC8-58B198E620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7668" y="705750"/>
            <a:ext cx="803446" cy="121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35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F7331-BA71-4486-9253-3C84067F5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ea typeface="+mn-lt"/>
                <a:cs typeface="+mn-lt"/>
              </a:rPr>
              <a:t>Projektnom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nastavom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provode</a:t>
            </a:r>
            <a:r>
              <a:rPr lang="en-US" dirty="0">
                <a:ea typeface="+mn-lt"/>
                <a:cs typeface="+mn-lt"/>
              </a:rPr>
              <a:t> se aktivnosti kojima nastavnici olakšavaju učenicima učenje, a provode se uz malo ili nimalo nastavnikova sudjelovanja, dok se pritom ostvaruju izuzetno važni odgojni i obrazovni ciljevi. (Munjiza, Peko, Sablić, 2007)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F1A9DFDF-7508-4AE7-B23E-FD9054998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883" y="658733"/>
            <a:ext cx="1883160" cy="838431"/>
          </a:xfrm>
          <a:prstGeom prst="rect">
            <a:avLst/>
          </a:prstGeom>
        </p:spPr>
      </p:pic>
      <p:pic>
        <p:nvPicPr>
          <p:cNvPr id="2" name="Picture 1" descr="A picture containing diagram&#10;&#10;Description automatically generated">
            <a:extLst>
              <a:ext uri="{FF2B5EF4-FFF2-40B4-BE49-F238E27FC236}">
                <a16:creationId xmlns:a16="http://schemas.microsoft.com/office/drawing/2014/main" id="{BFD1E869-6B5A-4DC5-8B3F-3620E25BD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7668" y="705750"/>
            <a:ext cx="803446" cy="121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611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01B0E35-F788-4608-ABBE-0D971AA50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31B8EA-FCCA-47DD-A0C4-A653EC4AB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2" y="469900"/>
            <a:ext cx="11239500" cy="5918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781EDE-83AA-44D6-8054-A4E2D6F280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accent2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37487F-12AE-488E-A230-8C0CA77A8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0800" y="982132"/>
            <a:ext cx="8435090" cy="1159705"/>
          </a:xfrm>
        </p:spPr>
        <p:txBody>
          <a:bodyPr>
            <a:normAutofit fontScale="90000"/>
          </a:bodyPr>
          <a:lstStyle/>
          <a:p>
            <a:r>
              <a:rPr lang="en-US" dirty="0"/>
              <a:t>ŠTO PODRAZUMIJEVA PROJEKTNA NASTAVA?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E93F8-38B8-4C5C-9867-01683764B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Takav </a:t>
            </a:r>
            <a:r>
              <a:rPr lang="en-US" dirty="0" err="1">
                <a:ea typeface="+mn-lt"/>
                <a:cs typeface="+mn-lt"/>
              </a:rPr>
              <a:t>oblik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nastave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uključuje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aktivnosti</a:t>
            </a:r>
            <a:r>
              <a:rPr lang="en-US" dirty="0">
                <a:ea typeface="+mn-lt"/>
                <a:cs typeface="+mn-lt"/>
              </a:rPr>
              <a:t> u </a:t>
            </a:r>
            <a:r>
              <a:rPr lang="en-US" dirty="0" err="1">
                <a:ea typeface="+mn-lt"/>
                <a:cs typeface="+mn-lt"/>
              </a:rPr>
              <a:t>kojima</a:t>
            </a:r>
            <a:r>
              <a:rPr lang="en-US" dirty="0">
                <a:ea typeface="+mn-lt"/>
                <a:cs typeface="+mn-lt"/>
              </a:rPr>
              <a:t> se </a:t>
            </a:r>
            <a:r>
              <a:rPr lang="en-US" dirty="0" err="1">
                <a:ea typeface="+mn-lt"/>
                <a:cs typeface="+mn-lt"/>
              </a:rPr>
              <a:t>učenicima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omogućuje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visok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stupanj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samostalnosti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nadzora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nad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organizacijom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tijekom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smjerom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aktivnosti</a:t>
            </a:r>
            <a:r>
              <a:rPr lang="en-US" dirty="0">
                <a:ea typeface="+mn-lt"/>
                <a:cs typeface="+mn-lt"/>
              </a:rPr>
              <a:t>. (</a:t>
            </a:r>
            <a:r>
              <a:rPr lang="en-US" dirty="0" err="1">
                <a:ea typeface="+mn-lt"/>
                <a:cs typeface="+mn-lt"/>
              </a:rPr>
              <a:t>Munjiza</a:t>
            </a:r>
            <a:r>
              <a:rPr lang="en-US" dirty="0">
                <a:ea typeface="+mn-lt"/>
                <a:cs typeface="+mn-lt"/>
              </a:rPr>
              <a:t>, Peko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Sablić, 2007)</a:t>
            </a:r>
          </a:p>
          <a:p>
            <a:pPr>
              <a:buSzPct val="114999"/>
            </a:pPr>
            <a:endParaRPr lang="en-US" dirty="0"/>
          </a:p>
          <a:p>
            <a:pPr>
              <a:buSzPct val="114999"/>
            </a:pPr>
            <a:r>
              <a:rPr lang="en-US" dirty="0" err="1"/>
              <a:t>učitelj</a:t>
            </a:r>
            <a:r>
              <a:rPr lang="en-US" dirty="0"/>
              <a:t> je </a:t>
            </a:r>
            <a:r>
              <a:rPr lang="en-US" dirty="0" err="1"/>
              <a:t>samo</a:t>
            </a:r>
            <a:r>
              <a:rPr lang="en-US" dirty="0"/>
              <a:t> moderator </a:t>
            </a:r>
            <a:r>
              <a:rPr lang="en-US" dirty="0" err="1"/>
              <a:t>aktivnosti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CEF6C3B1-9771-4C6C-AB3D-7AAE52DB9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297" y="658733"/>
            <a:ext cx="1762356" cy="782675"/>
          </a:xfrm>
          <a:prstGeom prst="rect">
            <a:avLst/>
          </a:prstGeom>
        </p:spPr>
      </p:pic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1D6FF683-5D0E-472D-A08B-4701604FFB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7668" y="705750"/>
            <a:ext cx="803446" cy="121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352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DEFC8-9A29-4734-AAD5-955D8B8C45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+mn-lt"/>
                <a:cs typeface="+mn-lt"/>
              </a:rPr>
              <a:t>„</a:t>
            </a:r>
            <a:r>
              <a:rPr lang="en-US" dirty="0" err="1">
                <a:ea typeface="+mn-lt"/>
                <a:cs typeface="+mn-lt"/>
              </a:rPr>
              <a:t>zajednički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pokušaj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nastavnika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učenika</a:t>
            </a:r>
            <a:r>
              <a:rPr lang="en-US" dirty="0">
                <a:ea typeface="+mn-lt"/>
                <a:cs typeface="+mn-lt"/>
              </a:rPr>
              <a:t> da </a:t>
            </a:r>
            <a:r>
              <a:rPr lang="en-US" dirty="0" err="1">
                <a:ea typeface="+mn-lt"/>
                <a:cs typeface="+mn-lt"/>
              </a:rPr>
              <a:t>život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učenje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rad </a:t>
            </a:r>
            <a:r>
              <a:rPr lang="en-US" dirty="0" err="1">
                <a:ea typeface="+mn-lt"/>
                <a:cs typeface="+mn-lt"/>
              </a:rPr>
              <a:t>povežu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tako</a:t>
            </a:r>
            <a:r>
              <a:rPr lang="en-US" dirty="0">
                <a:ea typeface="+mn-lt"/>
                <a:cs typeface="+mn-lt"/>
              </a:rPr>
              <a:t> da se </a:t>
            </a:r>
            <a:r>
              <a:rPr lang="en-US" dirty="0" err="1">
                <a:ea typeface="+mn-lt"/>
                <a:cs typeface="+mn-lt"/>
              </a:rPr>
              <a:t>društveno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značajan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s </a:t>
            </a:r>
            <a:r>
              <a:rPr lang="en-US" dirty="0" err="1">
                <a:ea typeface="+mn-lt"/>
                <a:cs typeface="+mn-lt"/>
              </a:rPr>
              <a:t>interesima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sudionika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povezan</a:t>
            </a:r>
            <a:r>
              <a:rPr lang="en-US" dirty="0">
                <a:ea typeface="+mn-lt"/>
                <a:cs typeface="+mn-lt"/>
              </a:rPr>
              <a:t> problem </a:t>
            </a:r>
            <a:r>
              <a:rPr lang="en-US" dirty="0" err="1">
                <a:ea typeface="+mn-lt"/>
                <a:cs typeface="+mn-lt"/>
              </a:rPr>
              <a:t>zajednički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obradi</a:t>
            </a:r>
            <a:r>
              <a:rPr lang="en-US" dirty="0">
                <a:ea typeface="+mn-lt"/>
                <a:cs typeface="+mn-lt"/>
              </a:rPr>
              <a:t> (=</a:t>
            </a:r>
            <a:r>
              <a:rPr lang="en-US" dirty="0" err="1">
                <a:ea typeface="+mn-lt"/>
                <a:cs typeface="+mn-lt"/>
              </a:rPr>
              <a:t>proces</a:t>
            </a:r>
            <a:r>
              <a:rPr lang="en-US" dirty="0">
                <a:ea typeface="+mn-lt"/>
                <a:cs typeface="+mn-lt"/>
              </a:rPr>
              <a:t>)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dovede</a:t>
            </a:r>
            <a:r>
              <a:rPr lang="en-US" dirty="0">
                <a:ea typeface="+mn-lt"/>
                <a:cs typeface="+mn-lt"/>
              </a:rPr>
              <a:t> do </a:t>
            </a:r>
            <a:r>
              <a:rPr lang="en-US" dirty="0" err="1">
                <a:ea typeface="+mn-lt"/>
                <a:cs typeface="+mn-lt"/>
              </a:rPr>
              <a:t>rezultata</a:t>
            </a:r>
            <a:r>
              <a:rPr lang="en-US" dirty="0">
                <a:ea typeface="+mn-lt"/>
                <a:cs typeface="+mn-lt"/>
              </a:rPr>
              <a:t> (=</a:t>
            </a:r>
            <a:r>
              <a:rPr lang="en-US" dirty="0" err="1">
                <a:ea typeface="+mn-lt"/>
                <a:cs typeface="+mn-lt"/>
              </a:rPr>
              <a:t>produkt</a:t>
            </a:r>
            <a:r>
              <a:rPr lang="en-US" dirty="0">
                <a:ea typeface="+mn-lt"/>
                <a:cs typeface="+mn-lt"/>
              </a:rPr>
              <a:t>) koji za </a:t>
            </a:r>
            <a:r>
              <a:rPr lang="en-US" dirty="0" err="1">
                <a:ea typeface="+mn-lt"/>
                <a:cs typeface="+mn-lt"/>
              </a:rPr>
              <a:t>sudionike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ima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uporabnu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vrijednost</a:t>
            </a:r>
            <a:r>
              <a:rPr lang="en-US" dirty="0">
                <a:ea typeface="+mn-lt"/>
                <a:cs typeface="+mn-lt"/>
              </a:rPr>
              <a:t>.“ (Meyer, 2002: 180)</a:t>
            </a:r>
          </a:p>
          <a:p>
            <a:pPr>
              <a:buSzPct val="114999"/>
            </a:pPr>
            <a:endParaRPr lang="en-US" dirty="0"/>
          </a:p>
          <a:p>
            <a:pPr>
              <a:buSzPct val="114999"/>
            </a:pPr>
            <a:r>
              <a:rPr lang="en-US" dirty="0" err="1">
                <a:ea typeface="+mn-lt"/>
                <a:cs typeface="+mn-lt"/>
              </a:rPr>
              <a:t>projektna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nastava</a:t>
            </a:r>
            <a:r>
              <a:rPr lang="en-US" dirty="0">
                <a:ea typeface="+mn-lt"/>
                <a:cs typeface="+mn-lt"/>
              </a:rPr>
              <a:t> jest „dobro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planirana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smišljena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nastava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koja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ima</a:t>
            </a:r>
            <a:r>
              <a:rPr lang="en-US" dirty="0">
                <a:ea typeface="+mn-lt"/>
                <a:cs typeface="+mn-lt"/>
              </a:rPr>
              <a:t> za </a:t>
            </a:r>
            <a:r>
              <a:rPr lang="en-US" dirty="0" err="1">
                <a:ea typeface="+mn-lt"/>
                <a:cs typeface="+mn-lt"/>
              </a:rPr>
              <a:t>cilj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doći</a:t>
            </a:r>
            <a:r>
              <a:rPr lang="en-US" dirty="0">
                <a:ea typeface="+mn-lt"/>
                <a:cs typeface="+mn-lt"/>
              </a:rPr>
              <a:t> do </a:t>
            </a:r>
            <a:r>
              <a:rPr lang="en-US" dirty="0" err="1">
                <a:ea typeface="+mn-lt"/>
                <a:cs typeface="+mn-lt"/>
              </a:rPr>
              <a:t>spoznaja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rezultata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osnovi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istraživanja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neke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situacije</a:t>
            </a:r>
            <a:r>
              <a:rPr lang="en-US" dirty="0">
                <a:ea typeface="+mn-lt"/>
                <a:cs typeface="+mn-lt"/>
              </a:rPr>
              <a:t>.“ (</a:t>
            </a:r>
            <a:r>
              <a:rPr lang="en-US" dirty="0" err="1">
                <a:ea typeface="+mn-lt"/>
                <a:cs typeface="+mn-lt"/>
              </a:rPr>
              <a:t>Podravec</a:t>
            </a:r>
            <a:r>
              <a:rPr lang="en-US" dirty="0">
                <a:ea typeface="+mn-lt"/>
                <a:cs typeface="+mn-lt"/>
              </a:rPr>
              <a:t>, 2003: 24)</a:t>
            </a:r>
            <a:endParaRPr lang="en-US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D80D9345-74BC-4E4B-B2C9-68F60A35C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932" y="733075"/>
            <a:ext cx="1688014" cy="754797"/>
          </a:xfrm>
          <a:prstGeom prst="rect">
            <a:avLst/>
          </a:prstGeom>
        </p:spPr>
      </p:pic>
      <p:pic>
        <p:nvPicPr>
          <p:cNvPr id="2" name="Picture 1" descr="A picture containing diagram&#10;&#10;Description automatically generated">
            <a:extLst>
              <a:ext uri="{FF2B5EF4-FFF2-40B4-BE49-F238E27FC236}">
                <a16:creationId xmlns:a16="http://schemas.microsoft.com/office/drawing/2014/main" id="{D284FC8A-7E87-4BCA-97DD-9040087820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7668" y="705750"/>
            <a:ext cx="803446" cy="121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706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62369-9210-4DA6-9E26-BD165A165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262626"/>
                </a:solidFill>
              </a:rPr>
              <a:t>POVIJESNI RAZVOJ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3FB3816-E17E-4C68-85E7-DF0AA03743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6598579"/>
              </p:ext>
            </p:extLst>
          </p:nvPr>
        </p:nvGraphicFramePr>
        <p:xfrm>
          <a:off x="1295400" y="2772384"/>
          <a:ext cx="9601197" cy="2874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7C4FD77C-2915-4938-9183-E6CE7BE562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0395" y="891051"/>
            <a:ext cx="1864575" cy="829139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D5E58735-B463-4DC0-88DF-A38DFC139E8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87668" y="705750"/>
            <a:ext cx="803446" cy="121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9470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ski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ski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sk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TM00001034</Template>
  <TotalTime>0</TotalTime>
  <Words>0</Words>
  <Application>Microsoft Office PowerPoint</Application>
  <PresentationFormat>Widescreen</PresentationFormat>
  <Paragraphs>0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Organski</vt:lpstr>
      <vt:lpstr>Office Theme</vt:lpstr>
      <vt:lpstr>PROJEKTNIM POUČAVANJEM DO ZANIMLJIVIJE NASTAVE Program „Nastavnik za nastavnika” 04.05.2021.</vt:lpstr>
      <vt:lpstr>ISHODI</vt:lpstr>
      <vt:lpstr>SUVREMENA NASTAVA</vt:lpstr>
      <vt:lpstr>Suvremeni učenik: </vt:lpstr>
      <vt:lpstr>DEFINICIJE</vt:lpstr>
      <vt:lpstr>PowerPoint Presentation</vt:lpstr>
      <vt:lpstr>ŠTO PODRAZUMIJEVA PROJEKTNA NASTAVA?</vt:lpstr>
      <vt:lpstr>PowerPoint Presentation</vt:lpstr>
      <vt:lpstr>POVIJESNI RAZVOJ</vt:lpstr>
      <vt:lpstr>CILJEVI PROJEKTNE NASTAVE</vt:lpstr>
      <vt:lpstr>TEMELJNA NAČELA PROJEKTNE NASTAVE</vt:lpstr>
      <vt:lpstr>PowerPoint Presentation</vt:lpstr>
      <vt:lpstr>TIJEK PROJEKTNE NASTAVE</vt:lpstr>
      <vt:lpstr>ULOGA UČENIKA U PROJEKTNOJ NASTAVI</vt:lpstr>
      <vt:lpstr>KAKO PRIPREMITI UČENIKE ? </vt:lpstr>
      <vt:lpstr>TIMSKI RAD</vt:lpstr>
      <vt:lpstr>SURADNIČKO UČENJE</vt:lpstr>
      <vt:lpstr>Uloga nastavnika u projektnoj nastavi</vt:lpstr>
      <vt:lpstr>Ostali sudionici projektne nastave</vt:lpstr>
      <vt:lpstr>ŠIRENJE PROJEKTNIH REZULTATA</vt:lpstr>
      <vt:lpstr>SURADNIČKI ALATI</vt:lpstr>
      <vt:lpstr>Prednosti projektne nastave</vt:lpstr>
      <vt:lpstr>Moguća ograničenja projektne nastave</vt:lpstr>
      <vt:lpstr>TEME NAŠIH ŠKOLSKIH PROJEKATA</vt:lpstr>
      <vt:lpstr>KAKVE PROJEKTE PROVODIMO?</vt:lpstr>
      <vt:lpstr>IZAZOVI S KOJIMA SE SUSREĆEMO U PROJEKTIMA</vt:lpstr>
      <vt:lpstr>NAŠ NAJPOZNATIJI ŠKOLSKI PROJEKT ( OŠ DR. F. TUĐMANA BRELA)</vt:lpstr>
      <vt:lpstr>TIJEK NAŠEG PROJEKTA</vt:lpstr>
      <vt:lpstr>PowerPoint Presentation</vt:lpstr>
      <vt:lpstr>MEĐUNARODNI ERASMUS PROJEKTI</vt:lpstr>
      <vt:lpstr>CILJEVI NAŠIH ERASMUS PROJEKATA</vt:lpstr>
      <vt:lpstr>2. projekt ( Better Teaching, Better Tomorrow)</vt:lpstr>
      <vt:lpstr>PowerPoint Presentation</vt:lpstr>
      <vt:lpstr>NEKI NOVI PROJEKTI PROIZAŠLI IZ ERASMUS MOBILNOSTI</vt:lpstr>
      <vt:lpstr>ZAKLJUČAK</vt:lpstr>
      <vt:lpstr>HVALA NA PAŽNJI!</vt:lpstr>
      <vt:lpstr>LITERATURA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729</cp:revision>
  <dcterms:created xsi:type="dcterms:W3CDTF">2021-04-26T10:07:39Z</dcterms:created>
  <dcterms:modified xsi:type="dcterms:W3CDTF">2021-05-01T09:41:47Z</dcterms:modified>
</cp:coreProperties>
</file>